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E695"/>
    <a:srgbClr val="CDA3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82" autoAdjust="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14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July 31,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July 31, 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anche-comte.org/?lg=en" TargetMode="External"/><Relationship Id="rId4" Type="http://schemas.openxmlformats.org/officeDocument/2006/relationships/hyperlink" Target="http://fr.wikipedia.org/wiki/Franche-Comt%C3%A9" TargetMode="External"/><Relationship Id="rId5" Type="http://schemas.openxmlformats.org/officeDocument/2006/relationships/hyperlink" Target="http://www.discoverfrance.net/France/Provinces/Franche-Comte.shtml" TargetMode="External"/><Relationship Id="rId6" Type="http://schemas.openxmlformats.org/officeDocument/2006/relationships/hyperlink" Target="http://about-france.com/regions/franche-comte.htm" TargetMode="External"/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cr-franche-comte.fr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microsoft.com/office/2007/relationships/hdphoto" Target="../media/hdphoto1.wdp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773819" y="1773693"/>
            <a:ext cx="5648623" cy="1204306"/>
          </a:xfrm>
        </p:spPr>
        <p:txBody>
          <a:bodyPr/>
          <a:lstStyle/>
          <a:p>
            <a:r>
              <a:rPr lang="en-US" sz="8800" dirty="0" smtClean="0">
                <a:latin typeface="Marker Felt"/>
                <a:cs typeface="Marker Felt"/>
              </a:rPr>
              <a:t>VISITEZ</a:t>
            </a:r>
            <a:endParaRPr lang="en-US" sz="8800" dirty="0">
              <a:latin typeface="Marker Felt"/>
              <a:cs typeface="Marker Fe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183415" y="2427635"/>
            <a:ext cx="6511131" cy="329259"/>
          </a:xfrm>
        </p:spPr>
        <p:txBody>
          <a:bodyPr>
            <a:noAutofit/>
          </a:bodyPr>
          <a:lstStyle/>
          <a:p>
            <a:r>
              <a:rPr lang="en-US" sz="2800" dirty="0" err="1" smtClean="0">
                <a:latin typeface="Handwriting - Dakota"/>
                <a:cs typeface="Handwriting - Dakota"/>
              </a:rPr>
              <a:t>FRANCHE-COMTé</a:t>
            </a:r>
            <a:endParaRPr lang="en-US" sz="2800" dirty="0">
              <a:latin typeface="Handwriting - Dakota"/>
              <a:cs typeface="Handwriting - Dakot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188" y="4001479"/>
            <a:ext cx="4519812" cy="2856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6201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1600" y="88900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Bibliographe</a:t>
            </a:r>
            <a:endParaRPr 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82600" y="838200"/>
            <a:ext cx="76581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http://www.cr-franche-comte.fr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3"/>
              </a:rPr>
              <a:t>http://www.franche-comte.org/?lg=</a:t>
            </a:r>
            <a:r>
              <a:rPr lang="en-US" dirty="0" smtClean="0">
                <a:hlinkClick r:id="rId3"/>
              </a:rPr>
              <a:t>en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4"/>
              </a:rPr>
              <a:t>http://fr.wikipedia.org/wiki/Franche-</a:t>
            </a:r>
            <a:r>
              <a:rPr lang="en-US" dirty="0" smtClean="0">
                <a:hlinkClick r:id="rId4"/>
              </a:rPr>
              <a:t>Comté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5"/>
              </a:rPr>
              <a:t>http://www.discoverfrance.net/France/Provinces/Franche-</a:t>
            </a:r>
            <a:r>
              <a:rPr lang="en-US" dirty="0" smtClean="0">
                <a:hlinkClick r:id="rId5"/>
              </a:rPr>
              <a:t>Comte.shtml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6"/>
              </a:rPr>
              <a:t>http://about-france.com/regions/franche-</a:t>
            </a:r>
            <a:r>
              <a:rPr lang="en-US" dirty="0" smtClean="0">
                <a:hlinkClick r:id="rId6"/>
              </a:rPr>
              <a:t>comte.htm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58545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4075" y="1587333"/>
            <a:ext cx="3218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La Franche-Comté </a:t>
            </a:r>
            <a:r>
              <a:rPr lang="en-US" sz="2400" dirty="0" err="1" smtClean="0"/>
              <a:t>est</a:t>
            </a:r>
            <a:r>
              <a:rPr lang="en-US" sz="2400" dirty="0" smtClean="0"/>
              <a:t> </a:t>
            </a:r>
            <a:r>
              <a:rPr lang="en-US" sz="2400" dirty="0" err="1" smtClean="0"/>
              <a:t>situeé</a:t>
            </a:r>
            <a:r>
              <a:rPr lang="en-US" sz="2400" dirty="0" smtClean="0"/>
              <a:t> </a:t>
            </a:r>
            <a:r>
              <a:rPr lang="en-US" sz="2400" dirty="0" err="1" smtClean="0"/>
              <a:t>près</a:t>
            </a:r>
            <a:r>
              <a:rPr lang="en-US" sz="2400" dirty="0" smtClean="0"/>
              <a:t> de Suisse.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04075" y="3679727"/>
            <a:ext cx="3218168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Franche-Comté </a:t>
            </a:r>
            <a:r>
              <a:rPr lang="en-US" sz="2400" dirty="0" err="1" smtClean="0"/>
              <a:t>est</a:t>
            </a:r>
            <a:r>
              <a:rPr lang="en-US" sz="2400" dirty="0" smtClean="0"/>
              <a:t> </a:t>
            </a:r>
            <a:r>
              <a:rPr lang="en-US" sz="2400" dirty="0" err="1" smtClean="0"/>
              <a:t>divisée</a:t>
            </a:r>
            <a:r>
              <a:rPr lang="en-US" sz="2400" dirty="0" smtClean="0"/>
              <a:t> en </a:t>
            </a:r>
            <a:r>
              <a:rPr lang="en-US" sz="2400" dirty="0" err="1" smtClean="0"/>
              <a:t>quatre</a:t>
            </a:r>
            <a:r>
              <a:rPr lang="en-US" sz="2400" dirty="0" smtClean="0"/>
              <a:t> </a:t>
            </a:r>
            <a:r>
              <a:rPr lang="en-US" sz="2400" dirty="0" err="1" smtClean="0"/>
              <a:t>departements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18580"/>
          <a:stretch/>
        </p:blipFill>
        <p:spPr>
          <a:xfrm>
            <a:off x="4240600" y="605350"/>
            <a:ext cx="3610000" cy="4110325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723262" y="1910499"/>
            <a:ext cx="3290325" cy="470500"/>
          </a:xfrm>
          <a:prstGeom prst="straightConnector1">
            <a:avLst/>
          </a:prstGeom>
          <a:ln w="66675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89" b="53778" l="8889" r="86667">
                        <a14:foregroundMark x1="87556" y1="51556" x2="87556" y2="51556"/>
                      </a14:backgroundRemoval>
                    </a14:imgEffect>
                  </a14:imgLayer>
                </a14:imgProps>
              </a:ext>
            </a:extLst>
          </a:blip>
          <a:srcRect r="10291" b="44539"/>
          <a:stretch/>
        </p:blipFill>
        <p:spPr>
          <a:xfrm>
            <a:off x="7321963" y="2012584"/>
            <a:ext cx="1352459" cy="836140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>
            <a:off x="7196717" y="2017534"/>
            <a:ext cx="422982" cy="684027"/>
          </a:xfrm>
          <a:custGeom>
            <a:avLst/>
            <a:gdLst>
              <a:gd name="connsiteX0" fmla="*/ 91063 w 422982"/>
              <a:gd name="connsiteY0" fmla="*/ 594350 h 684027"/>
              <a:gd name="connsiteX1" fmla="*/ 91063 w 422982"/>
              <a:gd name="connsiteY1" fmla="*/ 377896 h 684027"/>
              <a:gd name="connsiteX2" fmla="*/ 105495 w 422982"/>
              <a:gd name="connsiteY2" fmla="*/ 435617 h 684027"/>
              <a:gd name="connsiteX3" fmla="*/ 119926 w 422982"/>
              <a:gd name="connsiteY3" fmla="*/ 478908 h 684027"/>
              <a:gd name="connsiteX4" fmla="*/ 177651 w 422982"/>
              <a:gd name="connsiteY4" fmla="*/ 551059 h 684027"/>
              <a:gd name="connsiteX5" fmla="*/ 163220 w 422982"/>
              <a:gd name="connsiteY5" fmla="*/ 652071 h 684027"/>
              <a:gd name="connsiteX6" fmla="*/ 119926 w 422982"/>
              <a:gd name="connsiteY6" fmla="*/ 637641 h 684027"/>
              <a:gd name="connsiteX7" fmla="*/ 134357 w 422982"/>
              <a:gd name="connsiteY7" fmla="*/ 507768 h 684027"/>
              <a:gd name="connsiteX8" fmla="*/ 119926 w 422982"/>
              <a:gd name="connsiteY8" fmla="*/ 435617 h 684027"/>
              <a:gd name="connsiteX9" fmla="*/ 91063 w 422982"/>
              <a:gd name="connsiteY9" fmla="*/ 464478 h 684027"/>
              <a:gd name="connsiteX10" fmla="*/ 62201 w 422982"/>
              <a:gd name="connsiteY10" fmla="*/ 421187 h 684027"/>
              <a:gd name="connsiteX11" fmla="*/ 18907 w 422982"/>
              <a:gd name="connsiteY11" fmla="*/ 334605 h 684027"/>
              <a:gd name="connsiteX12" fmla="*/ 33338 w 422982"/>
              <a:gd name="connsiteY12" fmla="*/ 276884 h 684027"/>
              <a:gd name="connsiteX13" fmla="*/ 62201 w 422982"/>
              <a:gd name="connsiteY13" fmla="*/ 248023 h 684027"/>
              <a:gd name="connsiteX14" fmla="*/ 91063 w 422982"/>
              <a:gd name="connsiteY14" fmla="*/ 147011 h 684027"/>
              <a:gd name="connsiteX15" fmla="*/ 134357 w 422982"/>
              <a:gd name="connsiteY15" fmla="*/ 132581 h 684027"/>
              <a:gd name="connsiteX16" fmla="*/ 206513 w 422982"/>
              <a:gd name="connsiteY16" fmla="*/ 147011 h 684027"/>
              <a:gd name="connsiteX17" fmla="*/ 177651 w 422982"/>
              <a:gd name="connsiteY17" fmla="*/ 320175 h 684027"/>
              <a:gd name="connsiteX18" fmla="*/ 148788 w 422982"/>
              <a:gd name="connsiteY18" fmla="*/ 349035 h 684027"/>
              <a:gd name="connsiteX19" fmla="*/ 91063 w 422982"/>
              <a:gd name="connsiteY19" fmla="*/ 421187 h 684027"/>
              <a:gd name="connsiteX20" fmla="*/ 76632 w 422982"/>
              <a:gd name="connsiteY20" fmla="*/ 464478 h 684027"/>
              <a:gd name="connsiteX21" fmla="*/ 91063 w 422982"/>
              <a:gd name="connsiteY21" fmla="*/ 349035 h 684027"/>
              <a:gd name="connsiteX22" fmla="*/ 134357 w 422982"/>
              <a:gd name="connsiteY22" fmla="*/ 276884 h 684027"/>
              <a:gd name="connsiteX23" fmla="*/ 148788 w 422982"/>
              <a:gd name="connsiteY23" fmla="*/ 233593 h 684027"/>
              <a:gd name="connsiteX24" fmla="*/ 148788 w 422982"/>
              <a:gd name="connsiteY24" fmla="*/ 320175 h 684027"/>
              <a:gd name="connsiteX25" fmla="*/ 91063 w 422982"/>
              <a:gd name="connsiteY25" fmla="*/ 334605 h 684027"/>
              <a:gd name="connsiteX26" fmla="*/ 62201 w 422982"/>
              <a:gd name="connsiteY26" fmla="*/ 377896 h 684027"/>
              <a:gd name="connsiteX27" fmla="*/ 47770 w 422982"/>
              <a:gd name="connsiteY27" fmla="*/ 334605 h 684027"/>
              <a:gd name="connsiteX28" fmla="*/ 76632 w 422982"/>
              <a:gd name="connsiteY28" fmla="*/ 291314 h 684027"/>
              <a:gd name="connsiteX29" fmla="*/ 134357 w 422982"/>
              <a:gd name="connsiteY29" fmla="*/ 363465 h 684027"/>
              <a:gd name="connsiteX30" fmla="*/ 177651 w 422982"/>
              <a:gd name="connsiteY30" fmla="*/ 377896 h 684027"/>
              <a:gd name="connsiteX31" fmla="*/ 163220 w 422982"/>
              <a:gd name="connsiteY31" fmla="*/ 680932 h 684027"/>
              <a:gd name="connsiteX32" fmla="*/ 134357 w 422982"/>
              <a:gd name="connsiteY32" fmla="*/ 652071 h 684027"/>
              <a:gd name="connsiteX33" fmla="*/ 148788 w 422982"/>
              <a:gd name="connsiteY33" fmla="*/ 565490 h 684027"/>
              <a:gd name="connsiteX34" fmla="*/ 177651 w 422982"/>
              <a:gd name="connsiteY34" fmla="*/ 522199 h 684027"/>
              <a:gd name="connsiteX35" fmla="*/ 264238 w 422982"/>
              <a:gd name="connsiteY35" fmla="*/ 305744 h 684027"/>
              <a:gd name="connsiteX36" fmla="*/ 307532 w 422982"/>
              <a:gd name="connsiteY36" fmla="*/ 291314 h 684027"/>
              <a:gd name="connsiteX37" fmla="*/ 307532 w 422982"/>
              <a:gd name="connsiteY37" fmla="*/ 392326 h 684027"/>
              <a:gd name="connsiteX38" fmla="*/ 235376 w 422982"/>
              <a:gd name="connsiteY38" fmla="*/ 377896 h 684027"/>
              <a:gd name="connsiteX39" fmla="*/ 206513 w 422982"/>
              <a:gd name="connsiteY39" fmla="*/ 464478 h 684027"/>
              <a:gd name="connsiteX40" fmla="*/ 177651 w 422982"/>
              <a:gd name="connsiteY40" fmla="*/ 522199 h 684027"/>
              <a:gd name="connsiteX41" fmla="*/ 163220 w 422982"/>
              <a:gd name="connsiteY41" fmla="*/ 478908 h 684027"/>
              <a:gd name="connsiteX42" fmla="*/ 177651 w 422982"/>
              <a:gd name="connsiteY42" fmla="*/ 435617 h 684027"/>
              <a:gd name="connsiteX43" fmla="*/ 192082 w 422982"/>
              <a:gd name="connsiteY43" fmla="*/ 363465 h 684027"/>
              <a:gd name="connsiteX44" fmla="*/ 206513 w 422982"/>
              <a:gd name="connsiteY44" fmla="*/ 406756 h 684027"/>
              <a:gd name="connsiteX45" fmla="*/ 220945 w 422982"/>
              <a:gd name="connsiteY45" fmla="*/ 363465 h 684027"/>
              <a:gd name="connsiteX46" fmla="*/ 235376 w 422982"/>
              <a:gd name="connsiteY46" fmla="*/ 305744 h 684027"/>
              <a:gd name="connsiteX47" fmla="*/ 220945 w 422982"/>
              <a:gd name="connsiteY47" fmla="*/ 248023 h 684027"/>
              <a:gd name="connsiteX48" fmla="*/ 177651 w 422982"/>
              <a:gd name="connsiteY48" fmla="*/ 233593 h 684027"/>
              <a:gd name="connsiteX49" fmla="*/ 76632 w 422982"/>
              <a:gd name="connsiteY49" fmla="*/ 190302 h 684027"/>
              <a:gd name="connsiteX50" fmla="*/ 47770 w 422982"/>
              <a:gd name="connsiteY50" fmla="*/ 147011 h 684027"/>
              <a:gd name="connsiteX51" fmla="*/ 105495 w 422982"/>
              <a:gd name="connsiteY51" fmla="*/ 89290 h 684027"/>
              <a:gd name="connsiteX52" fmla="*/ 163220 w 422982"/>
              <a:gd name="connsiteY52" fmla="*/ 74859 h 684027"/>
              <a:gd name="connsiteX53" fmla="*/ 119926 w 422982"/>
              <a:gd name="connsiteY53" fmla="*/ 262453 h 684027"/>
              <a:gd name="connsiteX54" fmla="*/ 105495 w 422982"/>
              <a:gd name="connsiteY54" fmla="*/ 320175 h 684027"/>
              <a:gd name="connsiteX55" fmla="*/ 134357 w 422982"/>
              <a:gd name="connsiteY55" fmla="*/ 219162 h 684027"/>
              <a:gd name="connsiteX56" fmla="*/ 148788 w 422982"/>
              <a:gd name="connsiteY56" fmla="*/ 175872 h 684027"/>
              <a:gd name="connsiteX57" fmla="*/ 177651 w 422982"/>
              <a:gd name="connsiteY57" fmla="*/ 147011 h 684027"/>
              <a:gd name="connsiteX58" fmla="*/ 264238 w 422982"/>
              <a:gd name="connsiteY58" fmla="*/ 89290 h 684027"/>
              <a:gd name="connsiteX59" fmla="*/ 293101 w 422982"/>
              <a:gd name="connsiteY59" fmla="*/ 132581 h 684027"/>
              <a:gd name="connsiteX60" fmla="*/ 264238 w 422982"/>
              <a:gd name="connsiteY60" fmla="*/ 175872 h 684027"/>
              <a:gd name="connsiteX61" fmla="*/ 192082 w 422982"/>
              <a:gd name="connsiteY61" fmla="*/ 276884 h 684027"/>
              <a:gd name="connsiteX62" fmla="*/ 177651 w 422982"/>
              <a:gd name="connsiteY62" fmla="*/ 233593 h 684027"/>
              <a:gd name="connsiteX63" fmla="*/ 293101 w 422982"/>
              <a:gd name="connsiteY63" fmla="*/ 74859 h 684027"/>
              <a:gd name="connsiteX64" fmla="*/ 293101 w 422982"/>
              <a:gd name="connsiteY64" fmla="*/ 190302 h 684027"/>
              <a:gd name="connsiteX65" fmla="*/ 278670 w 422982"/>
              <a:gd name="connsiteY65" fmla="*/ 233593 h 684027"/>
              <a:gd name="connsiteX66" fmla="*/ 235376 w 422982"/>
              <a:gd name="connsiteY66" fmla="*/ 262453 h 684027"/>
              <a:gd name="connsiteX67" fmla="*/ 177651 w 422982"/>
              <a:gd name="connsiteY67" fmla="*/ 248023 h 684027"/>
              <a:gd name="connsiteX68" fmla="*/ 192082 w 422982"/>
              <a:gd name="connsiteY68" fmla="*/ 204732 h 684027"/>
              <a:gd name="connsiteX69" fmla="*/ 307532 w 422982"/>
              <a:gd name="connsiteY69" fmla="*/ 190302 h 684027"/>
              <a:gd name="connsiteX70" fmla="*/ 394120 w 422982"/>
              <a:gd name="connsiteY70" fmla="*/ 204732 h 684027"/>
              <a:gd name="connsiteX71" fmla="*/ 336395 w 422982"/>
              <a:gd name="connsiteY71" fmla="*/ 305744 h 684027"/>
              <a:gd name="connsiteX72" fmla="*/ 293101 w 422982"/>
              <a:gd name="connsiteY72" fmla="*/ 291314 h 684027"/>
              <a:gd name="connsiteX73" fmla="*/ 336395 w 422982"/>
              <a:gd name="connsiteY73" fmla="*/ 190302 h 684027"/>
              <a:gd name="connsiteX74" fmla="*/ 365257 w 422982"/>
              <a:gd name="connsiteY74" fmla="*/ 147011 h 684027"/>
              <a:gd name="connsiteX75" fmla="*/ 307532 w 422982"/>
              <a:gd name="connsiteY75" fmla="*/ 74859 h 684027"/>
              <a:gd name="connsiteX76" fmla="*/ 264238 w 422982"/>
              <a:gd name="connsiteY76" fmla="*/ 60429 h 684027"/>
              <a:gd name="connsiteX77" fmla="*/ 321963 w 422982"/>
              <a:gd name="connsiteY77" fmla="*/ 17138 h 684027"/>
              <a:gd name="connsiteX78" fmla="*/ 350826 w 422982"/>
              <a:gd name="connsiteY78" fmla="*/ 45999 h 684027"/>
              <a:gd name="connsiteX79" fmla="*/ 365257 w 422982"/>
              <a:gd name="connsiteY79" fmla="*/ 89290 h 684027"/>
              <a:gd name="connsiteX80" fmla="*/ 408551 w 422982"/>
              <a:gd name="connsiteY80" fmla="*/ 118150 h 684027"/>
              <a:gd name="connsiteX81" fmla="*/ 365257 w 422982"/>
              <a:gd name="connsiteY81" fmla="*/ 219162 h 684027"/>
              <a:gd name="connsiteX82" fmla="*/ 278670 w 422982"/>
              <a:gd name="connsiteY82" fmla="*/ 248023 h 684027"/>
              <a:gd name="connsiteX83" fmla="*/ 249807 w 422982"/>
              <a:gd name="connsiteY83" fmla="*/ 276884 h 684027"/>
              <a:gd name="connsiteX84" fmla="*/ 235376 w 422982"/>
              <a:gd name="connsiteY84" fmla="*/ 233593 h 684027"/>
              <a:gd name="connsiteX85" fmla="*/ 192082 w 422982"/>
              <a:gd name="connsiteY85" fmla="*/ 103720 h 684027"/>
              <a:gd name="connsiteX86" fmla="*/ 163220 w 422982"/>
              <a:gd name="connsiteY86" fmla="*/ 190302 h 684027"/>
              <a:gd name="connsiteX87" fmla="*/ 134357 w 422982"/>
              <a:gd name="connsiteY87" fmla="*/ 450047 h 684027"/>
              <a:gd name="connsiteX88" fmla="*/ 47770 w 422982"/>
              <a:gd name="connsiteY88" fmla="*/ 507768 h 684027"/>
              <a:gd name="connsiteX89" fmla="*/ 62201 w 422982"/>
              <a:gd name="connsiteY89" fmla="*/ 579920 h 684027"/>
              <a:gd name="connsiteX90" fmla="*/ 91063 w 422982"/>
              <a:gd name="connsiteY90" fmla="*/ 536629 h 684027"/>
              <a:gd name="connsiteX91" fmla="*/ 134357 w 422982"/>
              <a:gd name="connsiteY91" fmla="*/ 450047 h 684027"/>
              <a:gd name="connsiteX92" fmla="*/ 62201 w 422982"/>
              <a:gd name="connsiteY92" fmla="*/ 363465 h 684027"/>
              <a:gd name="connsiteX93" fmla="*/ 91063 w 422982"/>
              <a:gd name="connsiteY93" fmla="*/ 248023 h 684027"/>
              <a:gd name="connsiteX94" fmla="*/ 105495 w 422982"/>
              <a:gd name="connsiteY94" fmla="*/ 204732 h 684027"/>
              <a:gd name="connsiteX95" fmla="*/ 134357 w 422982"/>
              <a:gd name="connsiteY95" fmla="*/ 161441 h 684027"/>
              <a:gd name="connsiteX96" fmla="*/ 91063 w 422982"/>
              <a:gd name="connsiteY96" fmla="*/ 147011 h 684027"/>
              <a:gd name="connsiteX97" fmla="*/ 119926 w 422982"/>
              <a:gd name="connsiteY97" fmla="*/ 118150 h 684027"/>
              <a:gd name="connsiteX98" fmla="*/ 177651 w 422982"/>
              <a:gd name="connsiteY98" fmla="*/ 74859 h 684027"/>
              <a:gd name="connsiteX99" fmla="*/ 220945 w 422982"/>
              <a:gd name="connsiteY99" fmla="*/ 89290 h 684027"/>
              <a:gd name="connsiteX100" fmla="*/ 394120 w 422982"/>
              <a:gd name="connsiteY100" fmla="*/ 103720 h 684027"/>
              <a:gd name="connsiteX101" fmla="*/ 408551 w 422982"/>
              <a:gd name="connsiteY101" fmla="*/ 147011 h 684027"/>
              <a:gd name="connsiteX102" fmla="*/ 394120 w 422982"/>
              <a:gd name="connsiteY102" fmla="*/ 219162 h 684027"/>
              <a:gd name="connsiteX103" fmla="*/ 350826 w 422982"/>
              <a:gd name="connsiteY103" fmla="*/ 233593 h 684027"/>
              <a:gd name="connsiteX104" fmla="*/ 293101 w 422982"/>
              <a:gd name="connsiteY104" fmla="*/ 305744 h 684027"/>
              <a:gd name="connsiteX105" fmla="*/ 264238 w 422982"/>
              <a:gd name="connsiteY105" fmla="*/ 334605 h 684027"/>
              <a:gd name="connsiteX106" fmla="*/ 220945 w 422982"/>
              <a:gd name="connsiteY106" fmla="*/ 349035 h 684027"/>
              <a:gd name="connsiteX107" fmla="*/ 206513 w 422982"/>
              <a:gd name="connsiteY107" fmla="*/ 392326 h 684027"/>
              <a:gd name="connsiteX108" fmla="*/ 235376 w 422982"/>
              <a:gd name="connsiteY108" fmla="*/ 478908 h 684027"/>
              <a:gd name="connsiteX109" fmla="*/ 278670 w 422982"/>
              <a:gd name="connsiteY109" fmla="*/ 464478 h 684027"/>
              <a:gd name="connsiteX110" fmla="*/ 336395 w 422982"/>
              <a:gd name="connsiteY110" fmla="*/ 334605 h 684027"/>
              <a:gd name="connsiteX111" fmla="*/ 408551 w 422982"/>
              <a:gd name="connsiteY111" fmla="*/ 262453 h 684027"/>
              <a:gd name="connsiteX112" fmla="*/ 379688 w 422982"/>
              <a:gd name="connsiteY112" fmla="*/ 291314 h 684027"/>
              <a:gd name="connsiteX113" fmla="*/ 307532 w 422982"/>
              <a:gd name="connsiteY113" fmla="*/ 349035 h 684027"/>
              <a:gd name="connsiteX114" fmla="*/ 278670 w 422982"/>
              <a:gd name="connsiteY114" fmla="*/ 435617 h 684027"/>
              <a:gd name="connsiteX115" fmla="*/ 264238 w 422982"/>
              <a:gd name="connsiteY115" fmla="*/ 478908 h 684027"/>
              <a:gd name="connsiteX116" fmla="*/ 220945 w 422982"/>
              <a:gd name="connsiteY116" fmla="*/ 522199 h 684027"/>
              <a:gd name="connsiteX117" fmla="*/ 148788 w 422982"/>
              <a:gd name="connsiteY117" fmla="*/ 579920 h 684027"/>
              <a:gd name="connsiteX118" fmla="*/ 177651 w 422982"/>
              <a:gd name="connsiteY118" fmla="*/ 623211 h 684027"/>
              <a:gd name="connsiteX119" fmla="*/ 192082 w 422982"/>
              <a:gd name="connsiteY119" fmla="*/ 666502 h 684027"/>
              <a:gd name="connsiteX120" fmla="*/ 220945 w 422982"/>
              <a:gd name="connsiteY120" fmla="*/ 637641 h 684027"/>
              <a:gd name="connsiteX121" fmla="*/ 235376 w 422982"/>
              <a:gd name="connsiteY121" fmla="*/ 464478 h 684027"/>
              <a:gd name="connsiteX122" fmla="*/ 278670 w 422982"/>
              <a:gd name="connsiteY122" fmla="*/ 392326 h 684027"/>
              <a:gd name="connsiteX123" fmla="*/ 336395 w 422982"/>
              <a:gd name="connsiteY123" fmla="*/ 320175 h 684027"/>
              <a:gd name="connsiteX124" fmla="*/ 321963 w 422982"/>
              <a:gd name="connsiteY124" fmla="*/ 190302 h 684027"/>
              <a:gd name="connsiteX125" fmla="*/ 307532 w 422982"/>
              <a:gd name="connsiteY125" fmla="*/ 147011 h 684027"/>
              <a:gd name="connsiteX126" fmla="*/ 264238 w 422982"/>
              <a:gd name="connsiteY126" fmla="*/ 161441 h 684027"/>
              <a:gd name="connsiteX127" fmla="*/ 206513 w 422982"/>
              <a:gd name="connsiteY127" fmla="*/ 262453 h 684027"/>
              <a:gd name="connsiteX128" fmla="*/ 192082 w 422982"/>
              <a:gd name="connsiteY128" fmla="*/ 320175 h 684027"/>
              <a:gd name="connsiteX129" fmla="*/ 206513 w 422982"/>
              <a:gd name="connsiteY129" fmla="*/ 175872 h 684027"/>
              <a:gd name="connsiteX130" fmla="*/ 192082 w 422982"/>
              <a:gd name="connsiteY130" fmla="*/ 103720 h 684027"/>
              <a:gd name="connsiteX131" fmla="*/ 119926 w 422982"/>
              <a:gd name="connsiteY131" fmla="*/ 89290 h 684027"/>
              <a:gd name="connsiteX132" fmla="*/ 206513 w 422982"/>
              <a:gd name="connsiteY132" fmla="*/ 45999 h 684027"/>
              <a:gd name="connsiteX133" fmla="*/ 249807 w 422982"/>
              <a:gd name="connsiteY133" fmla="*/ 31569 h 684027"/>
              <a:gd name="connsiteX134" fmla="*/ 336395 w 422982"/>
              <a:gd name="connsiteY134" fmla="*/ 60429 h 684027"/>
              <a:gd name="connsiteX135" fmla="*/ 350826 w 422982"/>
              <a:gd name="connsiteY135" fmla="*/ 103720 h 684027"/>
              <a:gd name="connsiteX136" fmla="*/ 379688 w 422982"/>
              <a:gd name="connsiteY136" fmla="*/ 175872 h 684027"/>
              <a:gd name="connsiteX137" fmla="*/ 365257 w 422982"/>
              <a:gd name="connsiteY137" fmla="*/ 262453 h 684027"/>
              <a:gd name="connsiteX138" fmla="*/ 321963 w 422982"/>
              <a:gd name="connsiteY138" fmla="*/ 291314 h 684027"/>
              <a:gd name="connsiteX139" fmla="*/ 336395 w 422982"/>
              <a:gd name="connsiteY139" fmla="*/ 204732 h 684027"/>
              <a:gd name="connsiteX140" fmla="*/ 307532 w 422982"/>
              <a:gd name="connsiteY140" fmla="*/ 161441 h 684027"/>
              <a:gd name="connsiteX141" fmla="*/ 264238 w 422982"/>
              <a:gd name="connsiteY141" fmla="*/ 147011 h 684027"/>
              <a:gd name="connsiteX142" fmla="*/ 220945 w 422982"/>
              <a:gd name="connsiteY142" fmla="*/ 118150 h 684027"/>
              <a:gd name="connsiteX143" fmla="*/ 192082 w 422982"/>
              <a:gd name="connsiteY143" fmla="*/ 219162 h 684027"/>
              <a:gd name="connsiteX144" fmla="*/ 177651 w 422982"/>
              <a:gd name="connsiteY144" fmla="*/ 262453 h 684027"/>
              <a:gd name="connsiteX145" fmla="*/ 163220 w 422982"/>
              <a:gd name="connsiteY145" fmla="*/ 334605 h 684027"/>
              <a:gd name="connsiteX146" fmla="*/ 134357 w 422982"/>
              <a:gd name="connsiteY146" fmla="*/ 421187 h 684027"/>
              <a:gd name="connsiteX147" fmla="*/ 91063 w 422982"/>
              <a:gd name="connsiteY147" fmla="*/ 507768 h 684027"/>
              <a:gd name="connsiteX148" fmla="*/ 62201 w 422982"/>
              <a:gd name="connsiteY148" fmla="*/ 594350 h 684027"/>
              <a:gd name="connsiteX149" fmla="*/ 18907 w 422982"/>
              <a:gd name="connsiteY149" fmla="*/ 349035 h 684027"/>
              <a:gd name="connsiteX150" fmla="*/ 47770 w 422982"/>
              <a:gd name="connsiteY150" fmla="*/ 305744 h 684027"/>
              <a:gd name="connsiteX151" fmla="*/ 148788 w 422982"/>
              <a:gd name="connsiteY151" fmla="*/ 233593 h 684027"/>
              <a:gd name="connsiteX152" fmla="*/ 134357 w 422982"/>
              <a:gd name="connsiteY152" fmla="*/ 132581 h 684027"/>
              <a:gd name="connsiteX153" fmla="*/ 177651 w 422982"/>
              <a:gd name="connsiteY153" fmla="*/ 103720 h 684027"/>
              <a:gd name="connsiteX154" fmla="*/ 264238 w 422982"/>
              <a:gd name="connsiteY154" fmla="*/ 74859 h 684027"/>
              <a:gd name="connsiteX155" fmla="*/ 206513 w 422982"/>
              <a:gd name="connsiteY155" fmla="*/ 118150 h 684027"/>
              <a:gd name="connsiteX156" fmla="*/ 177651 w 422982"/>
              <a:gd name="connsiteY156" fmla="*/ 190302 h 684027"/>
              <a:gd name="connsiteX157" fmla="*/ 148788 w 422982"/>
              <a:gd name="connsiteY157" fmla="*/ 233593 h 684027"/>
              <a:gd name="connsiteX158" fmla="*/ 105495 w 422982"/>
              <a:gd name="connsiteY158" fmla="*/ 320175 h 684027"/>
              <a:gd name="connsiteX159" fmla="*/ 91063 w 422982"/>
              <a:gd name="connsiteY159" fmla="*/ 363465 h 684027"/>
              <a:gd name="connsiteX160" fmla="*/ 33338 w 422982"/>
              <a:gd name="connsiteY160" fmla="*/ 450047 h 684027"/>
              <a:gd name="connsiteX161" fmla="*/ 4476 w 422982"/>
              <a:gd name="connsiteY161" fmla="*/ 493338 h 684027"/>
              <a:gd name="connsiteX162" fmla="*/ 76632 w 422982"/>
              <a:gd name="connsiteY162" fmla="*/ 478908 h 684027"/>
              <a:gd name="connsiteX163" fmla="*/ 163220 w 422982"/>
              <a:gd name="connsiteY163" fmla="*/ 450047 h 684027"/>
              <a:gd name="connsiteX164" fmla="*/ 220945 w 422982"/>
              <a:gd name="connsiteY164" fmla="*/ 377896 h 684027"/>
              <a:gd name="connsiteX165" fmla="*/ 235376 w 422982"/>
              <a:gd name="connsiteY165" fmla="*/ 334605 h 684027"/>
              <a:gd name="connsiteX166" fmla="*/ 321963 w 422982"/>
              <a:gd name="connsiteY166" fmla="*/ 276884 h 684027"/>
              <a:gd name="connsiteX167" fmla="*/ 379688 w 422982"/>
              <a:gd name="connsiteY167" fmla="*/ 175872 h 684027"/>
              <a:gd name="connsiteX168" fmla="*/ 408551 w 422982"/>
              <a:gd name="connsiteY168" fmla="*/ 89290 h 684027"/>
              <a:gd name="connsiteX169" fmla="*/ 336395 w 422982"/>
              <a:gd name="connsiteY169" fmla="*/ 74859 h 684027"/>
              <a:gd name="connsiteX170" fmla="*/ 379688 w 422982"/>
              <a:gd name="connsiteY170" fmla="*/ 45999 h 684027"/>
              <a:gd name="connsiteX171" fmla="*/ 422982 w 422982"/>
              <a:gd name="connsiteY171" fmla="*/ 60429 h 684027"/>
              <a:gd name="connsiteX172" fmla="*/ 379688 w 422982"/>
              <a:gd name="connsiteY172" fmla="*/ 74859 h 684027"/>
              <a:gd name="connsiteX173" fmla="*/ 321963 w 422982"/>
              <a:gd name="connsiteY173" fmla="*/ 103720 h 684027"/>
              <a:gd name="connsiteX174" fmla="*/ 264238 w 422982"/>
              <a:gd name="connsiteY174" fmla="*/ 89290 h 684027"/>
              <a:gd name="connsiteX175" fmla="*/ 105495 w 422982"/>
              <a:gd name="connsiteY175" fmla="*/ 60429 h 684027"/>
              <a:gd name="connsiteX176" fmla="*/ 119926 w 422982"/>
              <a:gd name="connsiteY176" fmla="*/ 204732 h 684027"/>
              <a:gd name="connsiteX177" fmla="*/ 163220 w 422982"/>
              <a:gd name="connsiteY177" fmla="*/ 233593 h 684027"/>
              <a:gd name="connsiteX178" fmla="*/ 192082 w 422982"/>
              <a:gd name="connsiteY178" fmla="*/ 276884 h 684027"/>
              <a:gd name="connsiteX179" fmla="*/ 264238 w 422982"/>
              <a:gd name="connsiteY179" fmla="*/ 363465 h 68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422982" h="684027">
                <a:moveTo>
                  <a:pt x="91063" y="594350"/>
                </a:moveTo>
                <a:cubicBezTo>
                  <a:pt x="74641" y="512247"/>
                  <a:pt x="59428" y="472792"/>
                  <a:pt x="91063" y="377896"/>
                </a:cubicBezTo>
                <a:cubicBezTo>
                  <a:pt x="97335" y="359081"/>
                  <a:pt x="100046" y="416548"/>
                  <a:pt x="105495" y="435617"/>
                </a:cubicBezTo>
                <a:cubicBezTo>
                  <a:pt x="109674" y="450243"/>
                  <a:pt x="113123" y="465303"/>
                  <a:pt x="119926" y="478908"/>
                </a:cubicBezTo>
                <a:cubicBezTo>
                  <a:pt x="138132" y="515318"/>
                  <a:pt x="150804" y="524215"/>
                  <a:pt x="177651" y="551059"/>
                </a:cubicBezTo>
                <a:cubicBezTo>
                  <a:pt x="172841" y="584730"/>
                  <a:pt x="182088" y="623771"/>
                  <a:pt x="163220" y="652071"/>
                </a:cubicBezTo>
                <a:cubicBezTo>
                  <a:pt x="154782" y="664728"/>
                  <a:pt x="122910" y="652557"/>
                  <a:pt x="119926" y="637641"/>
                </a:cubicBezTo>
                <a:cubicBezTo>
                  <a:pt x="111383" y="594930"/>
                  <a:pt x="129547" y="551059"/>
                  <a:pt x="134357" y="507768"/>
                </a:cubicBezTo>
                <a:cubicBezTo>
                  <a:pt x="129547" y="483718"/>
                  <a:pt x="137270" y="452959"/>
                  <a:pt x="119926" y="435617"/>
                </a:cubicBezTo>
                <a:cubicBezTo>
                  <a:pt x="110305" y="425997"/>
                  <a:pt x="104263" y="467778"/>
                  <a:pt x="91063" y="464478"/>
                </a:cubicBezTo>
                <a:cubicBezTo>
                  <a:pt x="74237" y="460272"/>
                  <a:pt x="69957" y="436699"/>
                  <a:pt x="62201" y="421187"/>
                </a:cubicBezTo>
                <a:cubicBezTo>
                  <a:pt x="2458" y="301706"/>
                  <a:pt x="101619" y="458663"/>
                  <a:pt x="18907" y="334605"/>
                </a:cubicBezTo>
                <a:cubicBezTo>
                  <a:pt x="23717" y="315365"/>
                  <a:pt x="24468" y="294623"/>
                  <a:pt x="33338" y="276884"/>
                </a:cubicBezTo>
                <a:cubicBezTo>
                  <a:pt x="39423" y="264715"/>
                  <a:pt x="56116" y="260192"/>
                  <a:pt x="62201" y="248023"/>
                </a:cubicBezTo>
                <a:cubicBezTo>
                  <a:pt x="62575" y="247274"/>
                  <a:pt x="83971" y="154103"/>
                  <a:pt x="91063" y="147011"/>
                </a:cubicBezTo>
                <a:cubicBezTo>
                  <a:pt x="101820" y="136255"/>
                  <a:pt x="119926" y="137391"/>
                  <a:pt x="134357" y="132581"/>
                </a:cubicBezTo>
                <a:cubicBezTo>
                  <a:pt x="158409" y="137391"/>
                  <a:pt x="196551" y="124597"/>
                  <a:pt x="206513" y="147011"/>
                </a:cubicBezTo>
                <a:cubicBezTo>
                  <a:pt x="208424" y="151311"/>
                  <a:pt x="191872" y="291735"/>
                  <a:pt x="177651" y="320175"/>
                </a:cubicBezTo>
                <a:cubicBezTo>
                  <a:pt x="171566" y="332344"/>
                  <a:pt x="158409" y="339415"/>
                  <a:pt x="148788" y="349035"/>
                </a:cubicBezTo>
                <a:cubicBezTo>
                  <a:pt x="112516" y="457846"/>
                  <a:pt x="165663" y="327942"/>
                  <a:pt x="91063" y="421187"/>
                </a:cubicBezTo>
                <a:cubicBezTo>
                  <a:pt x="81560" y="433065"/>
                  <a:pt x="81442" y="450048"/>
                  <a:pt x="76632" y="464478"/>
                </a:cubicBezTo>
                <a:cubicBezTo>
                  <a:pt x="81442" y="425997"/>
                  <a:pt x="79658" y="386100"/>
                  <a:pt x="91063" y="349035"/>
                </a:cubicBezTo>
                <a:cubicBezTo>
                  <a:pt x="99312" y="322228"/>
                  <a:pt x="121813" y="301970"/>
                  <a:pt x="134357" y="276884"/>
                </a:cubicBezTo>
                <a:cubicBezTo>
                  <a:pt x="141160" y="263279"/>
                  <a:pt x="143978" y="248023"/>
                  <a:pt x="148788" y="233593"/>
                </a:cubicBezTo>
                <a:cubicBezTo>
                  <a:pt x="156890" y="257897"/>
                  <a:pt x="179171" y="295871"/>
                  <a:pt x="148788" y="320175"/>
                </a:cubicBezTo>
                <a:cubicBezTo>
                  <a:pt x="133300" y="332564"/>
                  <a:pt x="110305" y="329795"/>
                  <a:pt x="91063" y="334605"/>
                </a:cubicBezTo>
                <a:cubicBezTo>
                  <a:pt x="81442" y="349035"/>
                  <a:pt x="79544" y="377896"/>
                  <a:pt x="62201" y="377896"/>
                </a:cubicBezTo>
                <a:cubicBezTo>
                  <a:pt x="46990" y="377896"/>
                  <a:pt x="45269" y="349609"/>
                  <a:pt x="47770" y="334605"/>
                </a:cubicBezTo>
                <a:cubicBezTo>
                  <a:pt x="50621" y="317498"/>
                  <a:pt x="67011" y="305744"/>
                  <a:pt x="76632" y="291314"/>
                </a:cubicBezTo>
                <a:cubicBezTo>
                  <a:pt x="180437" y="325912"/>
                  <a:pt x="61875" y="272868"/>
                  <a:pt x="134357" y="363465"/>
                </a:cubicBezTo>
                <a:cubicBezTo>
                  <a:pt x="143860" y="375343"/>
                  <a:pt x="163220" y="373086"/>
                  <a:pt x="177651" y="377896"/>
                </a:cubicBezTo>
                <a:cubicBezTo>
                  <a:pt x="207449" y="497082"/>
                  <a:pt x="213510" y="492358"/>
                  <a:pt x="163220" y="680932"/>
                </a:cubicBezTo>
                <a:cubicBezTo>
                  <a:pt x="159714" y="694078"/>
                  <a:pt x="143978" y="661691"/>
                  <a:pt x="134357" y="652071"/>
                </a:cubicBezTo>
                <a:cubicBezTo>
                  <a:pt x="139167" y="623211"/>
                  <a:pt x="139535" y="593247"/>
                  <a:pt x="148788" y="565490"/>
                </a:cubicBezTo>
                <a:cubicBezTo>
                  <a:pt x="154273" y="549037"/>
                  <a:pt x="172886" y="538875"/>
                  <a:pt x="177651" y="522199"/>
                </a:cubicBezTo>
                <a:cubicBezTo>
                  <a:pt x="216188" y="387326"/>
                  <a:pt x="166052" y="375872"/>
                  <a:pt x="264238" y="305744"/>
                </a:cubicBezTo>
                <a:cubicBezTo>
                  <a:pt x="276617" y="296903"/>
                  <a:pt x="293101" y="296124"/>
                  <a:pt x="307532" y="291314"/>
                </a:cubicBezTo>
                <a:cubicBezTo>
                  <a:pt x="332849" y="316630"/>
                  <a:pt x="383072" y="349163"/>
                  <a:pt x="307532" y="392326"/>
                </a:cubicBezTo>
                <a:cubicBezTo>
                  <a:pt x="286235" y="404495"/>
                  <a:pt x="259428" y="382706"/>
                  <a:pt x="235376" y="377896"/>
                </a:cubicBezTo>
                <a:cubicBezTo>
                  <a:pt x="225755" y="406757"/>
                  <a:pt x="217812" y="436232"/>
                  <a:pt x="206513" y="464478"/>
                </a:cubicBezTo>
                <a:cubicBezTo>
                  <a:pt x="198523" y="484451"/>
                  <a:pt x="198059" y="515397"/>
                  <a:pt x="177651" y="522199"/>
                </a:cubicBezTo>
                <a:cubicBezTo>
                  <a:pt x="163221" y="527009"/>
                  <a:pt x="168030" y="493338"/>
                  <a:pt x="163220" y="478908"/>
                </a:cubicBezTo>
                <a:cubicBezTo>
                  <a:pt x="168030" y="464478"/>
                  <a:pt x="173962" y="450374"/>
                  <a:pt x="177651" y="435617"/>
                </a:cubicBezTo>
                <a:cubicBezTo>
                  <a:pt x="183600" y="411822"/>
                  <a:pt x="174738" y="380808"/>
                  <a:pt x="192082" y="363465"/>
                </a:cubicBezTo>
                <a:cubicBezTo>
                  <a:pt x="202838" y="352709"/>
                  <a:pt x="201703" y="392326"/>
                  <a:pt x="206513" y="406756"/>
                </a:cubicBezTo>
                <a:cubicBezTo>
                  <a:pt x="211324" y="392326"/>
                  <a:pt x="210189" y="374220"/>
                  <a:pt x="220945" y="363465"/>
                </a:cubicBezTo>
                <a:cubicBezTo>
                  <a:pt x="264759" y="319654"/>
                  <a:pt x="290841" y="388938"/>
                  <a:pt x="235376" y="305744"/>
                </a:cubicBezTo>
                <a:cubicBezTo>
                  <a:pt x="230566" y="286504"/>
                  <a:pt x="233335" y="263509"/>
                  <a:pt x="220945" y="248023"/>
                </a:cubicBezTo>
                <a:cubicBezTo>
                  <a:pt x="211442" y="236145"/>
                  <a:pt x="190695" y="241419"/>
                  <a:pt x="177651" y="233593"/>
                </a:cubicBezTo>
                <a:cubicBezTo>
                  <a:pt x="85235" y="178148"/>
                  <a:pt x="245433" y="224059"/>
                  <a:pt x="76632" y="190302"/>
                </a:cubicBezTo>
                <a:cubicBezTo>
                  <a:pt x="67011" y="175872"/>
                  <a:pt x="50621" y="164118"/>
                  <a:pt x="47770" y="147011"/>
                </a:cubicBezTo>
                <a:cubicBezTo>
                  <a:pt x="39898" y="99783"/>
                  <a:pt x="74885" y="98035"/>
                  <a:pt x="105495" y="89290"/>
                </a:cubicBezTo>
                <a:cubicBezTo>
                  <a:pt x="124566" y="83842"/>
                  <a:pt x="143978" y="79669"/>
                  <a:pt x="163220" y="74859"/>
                </a:cubicBezTo>
                <a:cubicBezTo>
                  <a:pt x="129717" y="309357"/>
                  <a:pt x="172754" y="51149"/>
                  <a:pt x="119926" y="262453"/>
                </a:cubicBezTo>
                <a:cubicBezTo>
                  <a:pt x="115116" y="281694"/>
                  <a:pt x="99223" y="338990"/>
                  <a:pt x="105495" y="320175"/>
                </a:cubicBezTo>
                <a:cubicBezTo>
                  <a:pt x="116569" y="286954"/>
                  <a:pt x="124294" y="252703"/>
                  <a:pt x="134357" y="219162"/>
                </a:cubicBezTo>
                <a:cubicBezTo>
                  <a:pt x="138728" y="204593"/>
                  <a:pt x="140962" y="188915"/>
                  <a:pt x="148788" y="175872"/>
                </a:cubicBezTo>
                <a:cubicBezTo>
                  <a:pt x="155788" y="164205"/>
                  <a:pt x="166766" y="155174"/>
                  <a:pt x="177651" y="147011"/>
                </a:cubicBezTo>
                <a:cubicBezTo>
                  <a:pt x="205402" y="126199"/>
                  <a:pt x="264238" y="89290"/>
                  <a:pt x="264238" y="89290"/>
                </a:cubicBezTo>
                <a:cubicBezTo>
                  <a:pt x="273859" y="103720"/>
                  <a:pt x="293101" y="115237"/>
                  <a:pt x="293101" y="132581"/>
                </a:cubicBezTo>
                <a:cubicBezTo>
                  <a:pt x="293101" y="149925"/>
                  <a:pt x="274319" y="161759"/>
                  <a:pt x="264238" y="175872"/>
                </a:cubicBezTo>
                <a:cubicBezTo>
                  <a:pt x="174738" y="301165"/>
                  <a:pt x="260103" y="174860"/>
                  <a:pt x="192082" y="276884"/>
                </a:cubicBezTo>
                <a:cubicBezTo>
                  <a:pt x="187272" y="262454"/>
                  <a:pt x="172841" y="248023"/>
                  <a:pt x="177651" y="233593"/>
                </a:cubicBezTo>
                <a:cubicBezTo>
                  <a:pt x="188338" y="201534"/>
                  <a:pt x="270646" y="102926"/>
                  <a:pt x="293101" y="74859"/>
                </a:cubicBezTo>
                <a:cubicBezTo>
                  <a:pt x="313746" y="136790"/>
                  <a:pt x="313003" y="110697"/>
                  <a:pt x="293101" y="190302"/>
                </a:cubicBezTo>
                <a:cubicBezTo>
                  <a:pt x="289412" y="205059"/>
                  <a:pt x="288173" y="221716"/>
                  <a:pt x="278670" y="233593"/>
                </a:cubicBezTo>
                <a:cubicBezTo>
                  <a:pt x="267835" y="247136"/>
                  <a:pt x="249807" y="252833"/>
                  <a:pt x="235376" y="262453"/>
                </a:cubicBezTo>
                <a:cubicBezTo>
                  <a:pt x="216134" y="257643"/>
                  <a:pt x="189552" y="263890"/>
                  <a:pt x="177651" y="248023"/>
                </a:cubicBezTo>
                <a:cubicBezTo>
                  <a:pt x="168524" y="235855"/>
                  <a:pt x="178182" y="210909"/>
                  <a:pt x="192082" y="204732"/>
                </a:cubicBezTo>
                <a:cubicBezTo>
                  <a:pt x="227523" y="188982"/>
                  <a:pt x="269049" y="195112"/>
                  <a:pt x="307532" y="190302"/>
                </a:cubicBezTo>
                <a:cubicBezTo>
                  <a:pt x="336395" y="195112"/>
                  <a:pt x="377112" y="180922"/>
                  <a:pt x="394120" y="204732"/>
                </a:cubicBezTo>
                <a:cubicBezTo>
                  <a:pt x="449475" y="282224"/>
                  <a:pt x="369863" y="294589"/>
                  <a:pt x="336395" y="305744"/>
                </a:cubicBezTo>
                <a:cubicBezTo>
                  <a:pt x="321964" y="300934"/>
                  <a:pt x="297912" y="305745"/>
                  <a:pt x="293101" y="291314"/>
                </a:cubicBezTo>
                <a:cubicBezTo>
                  <a:pt x="273112" y="231352"/>
                  <a:pt x="310761" y="222342"/>
                  <a:pt x="336395" y="190302"/>
                </a:cubicBezTo>
                <a:cubicBezTo>
                  <a:pt x="347230" y="176760"/>
                  <a:pt x="355636" y="161441"/>
                  <a:pt x="365257" y="147011"/>
                </a:cubicBezTo>
                <a:cubicBezTo>
                  <a:pt x="352147" y="127347"/>
                  <a:pt x="330381" y="88567"/>
                  <a:pt x="307532" y="74859"/>
                </a:cubicBezTo>
                <a:cubicBezTo>
                  <a:pt x="294488" y="67033"/>
                  <a:pt x="278669" y="65239"/>
                  <a:pt x="264238" y="60429"/>
                </a:cubicBezTo>
                <a:cubicBezTo>
                  <a:pt x="137426" y="-24107"/>
                  <a:pt x="143136" y="-743"/>
                  <a:pt x="321963" y="17138"/>
                </a:cubicBezTo>
                <a:cubicBezTo>
                  <a:pt x="331584" y="26758"/>
                  <a:pt x="343826" y="34332"/>
                  <a:pt x="350826" y="45999"/>
                </a:cubicBezTo>
                <a:cubicBezTo>
                  <a:pt x="358652" y="59042"/>
                  <a:pt x="355754" y="77413"/>
                  <a:pt x="365257" y="89290"/>
                </a:cubicBezTo>
                <a:cubicBezTo>
                  <a:pt x="376092" y="102833"/>
                  <a:pt x="394120" y="108530"/>
                  <a:pt x="408551" y="118150"/>
                </a:cubicBezTo>
                <a:cubicBezTo>
                  <a:pt x="401731" y="145428"/>
                  <a:pt x="394788" y="200707"/>
                  <a:pt x="365257" y="219162"/>
                </a:cubicBezTo>
                <a:cubicBezTo>
                  <a:pt x="339457" y="235286"/>
                  <a:pt x="278670" y="248023"/>
                  <a:pt x="278670" y="248023"/>
                </a:cubicBezTo>
                <a:cubicBezTo>
                  <a:pt x="269049" y="257643"/>
                  <a:pt x="262715" y="281186"/>
                  <a:pt x="249807" y="276884"/>
                </a:cubicBezTo>
                <a:cubicBezTo>
                  <a:pt x="235376" y="272074"/>
                  <a:pt x="238359" y="248509"/>
                  <a:pt x="235376" y="233593"/>
                </a:cubicBezTo>
                <a:cubicBezTo>
                  <a:pt x="210843" y="110935"/>
                  <a:pt x="248268" y="159902"/>
                  <a:pt x="192082" y="103720"/>
                </a:cubicBezTo>
                <a:cubicBezTo>
                  <a:pt x="182461" y="132581"/>
                  <a:pt x="166580" y="160066"/>
                  <a:pt x="163220" y="190302"/>
                </a:cubicBezTo>
                <a:cubicBezTo>
                  <a:pt x="153599" y="276884"/>
                  <a:pt x="164130" y="368178"/>
                  <a:pt x="134357" y="450047"/>
                </a:cubicBezTo>
                <a:cubicBezTo>
                  <a:pt x="122502" y="482646"/>
                  <a:pt x="47770" y="507768"/>
                  <a:pt x="47770" y="507768"/>
                </a:cubicBezTo>
                <a:cubicBezTo>
                  <a:pt x="52580" y="531819"/>
                  <a:pt x="41793" y="566315"/>
                  <a:pt x="62201" y="579920"/>
                </a:cubicBezTo>
                <a:cubicBezTo>
                  <a:pt x="76632" y="589540"/>
                  <a:pt x="83306" y="552141"/>
                  <a:pt x="91063" y="536629"/>
                </a:cubicBezTo>
                <a:cubicBezTo>
                  <a:pt x="150811" y="417141"/>
                  <a:pt x="51642" y="574113"/>
                  <a:pt x="134357" y="450047"/>
                </a:cubicBezTo>
                <a:cubicBezTo>
                  <a:pt x="126083" y="441774"/>
                  <a:pt x="62201" y="383556"/>
                  <a:pt x="62201" y="363465"/>
                </a:cubicBezTo>
                <a:cubicBezTo>
                  <a:pt x="62201" y="323800"/>
                  <a:pt x="80626" y="286290"/>
                  <a:pt x="91063" y="248023"/>
                </a:cubicBezTo>
                <a:cubicBezTo>
                  <a:pt x="95066" y="233348"/>
                  <a:pt x="98692" y="218337"/>
                  <a:pt x="105495" y="204732"/>
                </a:cubicBezTo>
                <a:cubicBezTo>
                  <a:pt x="113252" y="189220"/>
                  <a:pt x="124736" y="175871"/>
                  <a:pt x="134357" y="161441"/>
                </a:cubicBezTo>
                <a:cubicBezTo>
                  <a:pt x="119926" y="156631"/>
                  <a:pt x="95874" y="161442"/>
                  <a:pt x="91063" y="147011"/>
                </a:cubicBezTo>
                <a:cubicBezTo>
                  <a:pt x="86760" y="134104"/>
                  <a:pt x="109474" y="126860"/>
                  <a:pt x="119926" y="118150"/>
                </a:cubicBezTo>
                <a:cubicBezTo>
                  <a:pt x="138403" y="102753"/>
                  <a:pt x="158409" y="89289"/>
                  <a:pt x="177651" y="74859"/>
                </a:cubicBezTo>
                <a:cubicBezTo>
                  <a:pt x="192082" y="79669"/>
                  <a:pt x="205867" y="87280"/>
                  <a:pt x="220945" y="89290"/>
                </a:cubicBezTo>
                <a:cubicBezTo>
                  <a:pt x="278362" y="96945"/>
                  <a:pt x="338756" y="86686"/>
                  <a:pt x="394120" y="103720"/>
                </a:cubicBezTo>
                <a:cubicBezTo>
                  <a:pt x="408658" y="108193"/>
                  <a:pt x="403741" y="132581"/>
                  <a:pt x="408551" y="147011"/>
                </a:cubicBezTo>
                <a:cubicBezTo>
                  <a:pt x="403741" y="171061"/>
                  <a:pt x="407726" y="198755"/>
                  <a:pt x="394120" y="219162"/>
                </a:cubicBezTo>
                <a:cubicBezTo>
                  <a:pt x="385682" y="231819"/>
                  <a:pt x="363870" y="225767"/>
                  <a:pt x="350826" y="233593"/>
                </a:cubicBezTo>
                <a:cubicBezTo>
                  <a:pt x="324019" y="249676"/>
                  <a:pt x="311256" y="283052"/>
                  <a:pt x="293101" y="305744"/>
                </a:cubicBezTo>
                <a:cubicBezTo>
                  <a:pt x="284601" y="316368"/>
                  <a:pt x="275905" y="327605"/>
                  <a:pt x="264238" y="334605"/>
                </a:cubicBezTo>
                <a:cubicBezTo>
                  <a:pt x="251194" y="342431"/>
                  <a:pt x="235376" y="344225"/>
                  <a:pt x="220945" y="349035"/>
                </a:cubicBezTo>
                <a:cubicBezTo>
                  <a:pt x="216134" y="363465"/>
                  <a:pt x="204833" y="377208"/>
                  <a:pt x="206513" y="392326"/>
                </a:cubicBezTo>
                <a:cubicBezTo>
                  <a:pt x="209873" y="422562"/>
                  <a:pt x="235376" y="478908"/>
                  <a:pt x="235376" y="478908"/>
                </a:cubicBezTo>
                <a:cubicBezTo>
                  <a:pt x="249807" y="474098"/>
                  <a:pt x="266791" y="473980"/>
                  <a:pt x="278670" y="464478"/>
                </a:cubicBezTo>
                <a:cubicBezTo>
                  <a:pt x="360126" y="399318"/>
                  <a:pt x="239394" y="431601"/>
                  <a:pt x="336395" y="334605"/>
                </a:cubicBezTo>
                <a:lnTo>
                  <a:pt x="408551" y="262453"/>
                </a:lnTo>
                <a:cubicBezTo>
                  <a:pt x="418172" y="252833"/>
                  <a:pt x="391009" y="283767"/>
                  <a:pt x="379688" y="291314"/>
                </a:cubicBezTo>
                <a:cubicBezTo>
                  <a:pt x="325074" y="327722"/>
                  <a:pt x="348659" y="307912"/>
                  <a:pt x="307532" y="349035"/>
                </a:cubicBezTo>
                <a:lnTo>
                  <a:pt x="278670" y="435617"/>
                </a:lnTo>
                <a:cubicBezTo>
                  <a:pt x="273860" y="450047"/>
                  <a:pt x="274994" y="468152"/>
                  <a:pt x="264238" y="478908"/>
                </a:cubicBezTo>
                <a:cubicBezTo>
                  <a:pt x="249807" y="493338"/>
                  <a:pt x="236623" y="509135"/>
                  <a:pt x="220945" y="522199"/>
                </a:cubicBezTo>
                <a:cubicBezTo>
                  <a:pt x="111709" y="613223"/>
                  <a:pt x="232764" y="495950"/>
                  <a:pt x="148788" y="579920"/>
                </a:cubicBezTo>
                <a:cubicBezTo>
                  <a:pt x="158409" y="594350"/>
                  <a:pt x="169894" y="607699"/>
                  <a:pt x="177651" y="623211"/>
                </a:cubicBezTo>
                <a:cubicBezTo>
                  <a:pt x="184454" y="636816"/>
                  <a:pt x="177651" y="661692"/>
                  <a:pt x="192082" y="666502"/>
                </a:cubicBezTo>
                <a:cubicBezTo>
                  <a:pt x="204990" y="670804"/>
                  <a:pt x="211324" y="647261"/>
                  <a:pt x="220945" y="637641"/>
                </a:cubicBezTo>
                <a:cubicBezTo>
                  <a:pt x="225755" y="579920"/>
                  <a:pt x="227721" y="521891"/>
                  <a:pt x="235376" y="464478"/>
                </a:cubicBezTo>
                <a:cubicBezTo>
                  <a:pt x="242393" y="411851"/>
                  <a:pt x="249531" y="428748"/>
                  <a:pt x="278670" y="392326"/>
                </a:cubicBezTo>
                <a:cubicBezTo>
                  <a:pt x="351485" y="301313"/>
                  <a:pt x="266709" y="389854"/>
                  <a:pt x="336395" y="320175"/>
                </a:cubicBezTo>
                <a:cubicBezTo>
                  <a:pt x="331584" y="276884"/>
                  <a:pt x="329124" y="233267"/>
                  <a:pt x="321963" y="190302"/>
                </a:cubicBezTo>
                <a:cubicBezTo>
                  <a:pt x="319462" y="175298"/>
                  <a:pt x="321137" y="153813"/>
                  <a:pt x="307532" y="147011"/>
                </a:cubicBezTo>
                <a:cubicBezTo>
                  <a:pt x="293926" y="140208"/>
                  <a:pt x="278669" y="156631"/>
                  <a:pt x="264238" y="161441"/>
                </a:cubicBezTo>
                <a:cubicBezTo>
                  <a:pt x="240315" y="197323"/>
                  <a:pt x="222205" y="220610"/>
                  <a:pt x="206513" y="262453"/>
                </a:cubicBezTo>
                <a:cubicBezTo>
                  <a:pt x="199549" y="281023"/>
                  <a:pt x="196892" y="300934"/>
                  <a:pt x="192082" y="320175"/>
                </a:cubicBezTo>
                <a:cubicBezTo>
                  <a:pt x="196892" y="272074"/>
                  <a:pt x="206513" y="224213"/>
                  <a:pt x="206513" y="175872"/>
                </a:cubicBezTo>
                <a:cubicBezTo>
                  <a:pt x="206513" y="151345"/>
                  <a:pt x="209426" y="121063"/>
                  <a:pt x="192082" y="103720"/>
                </a:cubicBezTo>
                <a:cubicBezTo>
                  <a:pt x="174737" y="86376"/>
                  <a:pt x="143978" y="94100"/>
                  <a:pt x="119926" y="89290"/>
                </a:cubicBezTo>
                <a:cubicBezTo>
                  <a:pt x="228755" y="53014"/>
                  <a:pt x="94603" y="101949"/>
                  <a:pt x="206513" y="45999"/>
                </a:cubicBezTo>
                <a:cubicBezTo>
                  <a:pt x="220119" y="39197"/>
                  <a:pt x="235376" y="36379"/>
                  <a:pt x="249807" y="31569"/>
                </a:cubicBezTo>
                <a:cubicBezTo>
                  <a:pt x="278670" y="41189"/>
                  <a:pt x="311638" y="42746"/>
                  <a:pt x="336395" y="60429"/>
                </a:cubicBezTo>
                <a:cubicBezTo>
                  <a:pt x="348773" y="69270"/>
                  <a:pt x="345485" y="89478"/>
                  <a:pt x="350826" y="103720"/>
                </a:cubicBezTo>
                <a:cubicBezTo>
                  <a:pt x="359922" y="127974"/>
                  <a:pt x="370067" y="151821"/>
                  <a:pt x="379688" y="175872"/>
                </a:cubicBezTo>
                <a:cubicBezTo>
                  <a:pt x="374878" y="204732"/>
                  <a:pt x="378343" y="236284"/>
                  <a:pt x="365257" y="262453"/>
                </a:cubicBezTo>
                <a:cubicBezTo>
                  <a:pt x="357500" y="277966"/>
                  <a:pt x="329720" y="306827"/>
                  <a:pt x="321963" y="291314"/>
                </a:cubicBezTo>
                <a:cubicBezTo>
                  <a:pt x="308877" y="265144"/>
                  <a:pt x="331584" y="233593"/>
                  <a:pt x="336395" y="204732"/>
                </a:cubicBezTo>
                <a:cubicBezTo>
                  <a:pt x="326774" y="190302"/>
                  <a:pt x="321075" y="172275"/>
                  <a:pt x="307532" y="161441"/>
                </a:cubicBezTo>
                <a:cubicBezTo>
                  <a:pt x="295653" y="151939"/>
                  <a:pt x="277844" y="153814"/>
                  <a:pt x="264238" y="147011"/>
                </a:cubicBezTo>
                <a:cubicBezTo>
                  <a:pt x="248725" y="139255"/>
                  <a:pt x="235376" y="127770"/>
                  <a:pt x="220945" y="118150"/>
                </a:cubicBezTo>
                <a:cubicBezTo>
                  <a:pt x="186349" y="221927"/>
                  <a:pt x="228315" y="92352"/>
                  <a:pt x="192082" y="219162"/>
                </a:cubicBezTo>
                <a:cubicBezTo>
                  <a:pt x="187903" y="233788"/>
                  <a:pt x="181340" y="247696"/>
                  <a:pt x="177651" y="262453"/>
                </a:cubicBezTo>
                <a:cubicBezTo>
                  <a:pt x="171702" y="286248"/>
                  <a:pt x="169674" y="310942"/>
                  <a:pt x="163220" y="334605"/>
                </a:cubicBezTo>
                <a:cubicBezTo>
                  <a:pt x="155215" y="363955"/>
                  <a:pt x="141736" y="391673"/>
                  <a:pt x="134357" y="421187"/>
                </a:cubicBezTo>
                <a:cubicBezTo>
                  <a:pt x="116626" y="492107"/>
                  <a:pt x="133950" y="464885"/>
                  <a:pt x="91063" y="507768"/>
                </a:cubicBezTo>
                <a:cubicBezTo>
                  <a:pt x="81442" y="536629"/>
                  <a:pt x="66504" y="624466"/>
                  <a:pt x="62201" y="594350"/>
                </a:cubicBezTo>
                <a:cubicBezTo>
                  <a:pt x="31187" y="377268"/>
                  <a:pt x="54850" y="456860"/>
                  <a:pt x="18907" y="349035"/>
                </a:cubicBezTo>
                <a:cubicBezTo>
                  <a:pt x="28528" y="334605"/>
                  <a:pt x="35506" y="318007"/>
                  <a:pt x="47770" y="305744"/>
                </a:cubicBezTo>
                <a:cubicBezTo>
                  <a:pt x="65671" y="287844"/>
                  <a:pt x="124205" y="249981"/>
                  <a:pt x="148788" y="233593"/>
                </a:cubicBezTo>
                <a:cubicBezTo>
                  <a:pt x="129293" y="194605"/>
                  <a:pt x="101689" y="173413"/>
                  <a:pt x="134357" y="132581"/>
                </a:cubicBezTo>
                <a:cubicBezTo>
                  <a:pt x="145192" y="119038"/>
                  <a:pt x="161802" y="110764"/>
                  <a:pt x="177651" y="103720"/>
                </a:cubicBezTo>
                <a:cubicBezTo>
                  <a:pt x="205453" y="91364"/>
                  <a:pt x="264238" y="74859"/>
                  <a:pt x="264238" y="74859"/>
                </a:cubicBezTo>
                <a:cubicBezTo>
                  <a:pt x="244996" y="89289"/>
                  <a:pt x="220944" y="98909"/>
                  <a:pt x="206513" y="118150"/>
                </a:cubicBezTo>
                <a:cubicBezTo>
                  <a:pt x="190970" y="138872"/>
                  <a:pt x="189236" y="167133"/>
                  <a:pt x="177651" y="190302"/>
                </a:cubicBezTo>
                <a:cubicBezTo>
                  <a:pt x="169894" y="205814"/>
                  <a:pt x="158409" y="219163"/>
                  <a:pt x="148788" y="233593"/>
                </a:cubicBezTo>
                <a:cubicBezTo>
                  <a:pt x="112519" y="342395"/>
                  <a:pt x="161441" y="208292"/>
                  <a:pt x="105495" y="320175"/>
                </a:cubicBezTo>
                <a:cubicBezTo>
                  <a:pt x="98692" y="333780"/>
                  <a:pt x="98450" y="350169"/>
                  <a:pt x="91063" y="363465"/>
                </a:cubicBezTo>
                <a:cubicBezTo>
                  <a:pt x="74217" y="393786"/>
                  <a:pt x="52580" y="421186"/>
                  <a:pt x="33338" y="450047"/>
                </a:cubicBezTo>
                <a:cubicBezTo>
                  <a:pt x="23717" y="464477"/>
                  <a:pt x="-12531" y="496739"/>
                  <a:pt x="4476" y="493338"/>
                </a:cubicBezTo>
                <a:cubicBezTo>
                  <a:pt x="28528" y="488528"/>
                  <a:pt x="52968" y="485361"/>
                  <a:pt x="76632" y="478908"/>
                </a:cubicBezTo>
                <a:cubicBezTo>
                  <a:pt x="105984" y="470903"/>
                  <a:pt x="163220" y="450047"/>
                  <a:pt x="163220" y="450047"/>
                </a:cubicBezTo>
                <a:cubicBezTo>
                  <a:pt x="199492" y="341235"/>
                  <a:pt x="146345" y="471140"/>
                  <a:pt x="220945" y="377896"/>
                </a:cubicBezTo>
                <a:cubicBezTo>
                  <a:pt x="230448" y="366019"/>
                  <a:pt x="226938" y="347261"/>
                  <a:pt x="235376" y="334605"/>
                </a:cubicBezTo>
                <a:cubicBezTo>
                  <a:pt x="266262" y="288279"/>
                  <a:pt x="276575" y="292012"/>
                  <a:pt x="321963" y="276884"/>
                </a:cubicBezTo>
                <a:cubicBezTo>
                  <a:pt x="347999" y="237834"/>
                  <a:pt x="361377" y="221646"/>
                  <a:pt x="379688" y="175872"/>
                </a:cubicBezTo>
                <a:cubicBezTo>
                  <a:pt x="390987" y="147626"/>
                  <a:pt x="408551" y="89290"/>
                  <a:pt x="408551" y="89290"/>
                </a:cubicBezTo>
                <a:cubicBezTo>
                  <a:pt x="384499" y="84480"/>
                  <a:pt x="350002" y="95267"/>
                  <a:pt x="336395" y="74859"/>
                </a:cubicBezTo>
                <a:cubicBezTo>
                  <a:pt x="326774" y="60429"/>
                  <a:pt x="362580" y="48850"/>
                  <a:pt x="379688" y="45999"/>
                </a:cubicBezTo>
                <a:cubicBezTo>
                  <a:pt x="394693" y="43498"/>
                  <a:pt x="408551" y="55619"/>
                  <a:pt x="422982" y="60429"/>
                </a:cubicBezTo>
                <a:cubicBezTo>
                  <a:pt x="408551" y="65239"/>
                  <a:pt x="393670" y="68867"/>
                  <a:pt x="379688" y="74859"/>
                </a:cubicBezTo>
                <a:cubicBezTo>
                  <a:pt x="359915" y="83333"/>
                  <a:pt x="343309" y="101052"/>
                  <a:pt x="321963" y="103720"/>
                </a:cubicBezTo>
                <a:cubicBezTo>
                  <a:pt x="302282" y="106180"/>
                  <a:pt x="283480" y="94100"/>
                  <a:pt x="264238" y="89290"/>
                </a:cubicBezTo>
                <a:cubicBezTo>
                  <a:pt x="236963" y="48379"/>
                  <a:pt x="187939" y="-52923"/>
                  <a:pt x="105495" y="60429"/>
                </a:cubicBezTo>
                <a:cubicBezTo>
                  <a:pt x="77061" y="99523"/>
                  <a:pt x="104638" y="158872"/>
                  <a:pt x="119926" y="204732"/>
                </a:cubicBezTo>
                <a:cubicBezTo>
                  <a:pt x="125411" y="221186"/>
                  <a:pt x="148789" y="223973"/>
                  <a:pt x="163220" y="233593"/>
                </a:cubicBezTo>
                <a:cubicBezTo>
                  <a:pt x="172841" y="248023"/>
                  <a:pt x="180661" y="263832"/>
                  <a:pt x="192082" y="276884"/>
                </a:cubicBezTo>
                <a:cubicBezTo>
                  <a:pt x="267639" y="363230"/>
                  <a:pt x="264238" y="313495"/>
                  <a:pt x="264238" y="363465"/>
                </a:cubicBezTo>
              </a:path>
            </a:pathLst>
          </a:custGeom>
          <a:solidFill>
            <a:srgbClr val="FFFF00"/>
          </a:solidFill>
          <a:ln w="4445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492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pple Casual"/>
                <a:cs typeface="Apple Casual"/>
              </a:rPr>
              <a:t>Emplacement</a:t>
            </a:r>
            <a:endParaRPr lang="en-US" sz="4400" dirty="0">
              <a:latin typeface="Apple Casual"/>
              <a:cs typeface="Apple Casu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2243" y="769440"/>
            <a:ext cx="5395652" cy="42378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5007314"/>
            <a:ext cx="4516981" cy="18506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6980" y="5011243"/>
            <a:ext cx="4627019" cy="187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26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867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pple Casual"/>
                <a:cs typeface="Apple Casual"/>
              </a:rPr>
              <a:t>Information </a:t>
            </a:r>
            <a:r>
              <a:rPr lang="en-US" sz="2800" dirty="0" err="1" smtClean="0">
                <a:latin typeface="Apple Casual"/>
                <a:cs typeface="Apple Casual"/>
              </a:rPr>
              <a:t>Politique</a:t>
            </a:r>
            <a:endParaRPr lang="en-US" sz="2800" dirty="0">
              <a:latin typeface="Apple Casual"/>
              <a:cs typeface="Apple Casual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374926"/>
              </p:ext>
            </p:extLst>
          </p:nvPr>
        </p:nvGraphicFramePr>
        <p:xfrm>
          <a:off x="1024619" y="952400"/>
          <a:ext cx="7071612" cy="2558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204"/>
                <a:gridCol w="2357204"/>
                <a:gridCol w="2357204"/>
              </a:tblGrid>
              <a:tr h="511709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Département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Population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Chef-lieu</a:t>
                      </a:r>
                      <a:endParaRPr lang="en-US" dirty="0"/>
                    </a:p>
                  </a:txBody>
                  <a:tcPr/>
                </a:tc>
              </a:tr>
              <a:tr h="511709">
                <a:tc>
                  <a:txBody>
                    <a:bodyPr/>
                    <a:lstStyle/>
                    <a:p>
                      <a:r>
                        <a:rPr lang="en-US" dirty="0" smtClean="0"/>
                        <a:t>Doubs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525 276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Besançon</a:t>
                      </a:r>
                      <a:endParaRPr lang="en-US" dirty="0"/>
                    </a:p>
                  </a:txBody>
                  <a:tcPr/>
                </a:tc>
              </a:tr>
              <a:tr h="511709">
                <a:tc>
                  <a:txBody>
                    <a:bodyPr/>
                    <a:lstStyle/>
                    <a:p>
                      <a:r>
                        <a:rPr lang="en-US" dirty="0" smtClean="0"/>
                        <a:t>Jura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261 277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Lons</a:t>
                      </a:r>
                      <a:r>
                        <a:rPr lang="en-US" dirty="0" smtClean="0"/>
                        <a:t>-le-</a:t>
                      </a:r>
                      <a:r>
                        <a:rPr lang="en-US" dirty="0" err="1" smtClean="0"/>
                        <a:t>Saunier</a:t>
                      </a:r>
                      <a:endParaRPr lang="en-US" dirty="0"/>
                    </a:p>
                  </a:txBody>
                  <a:tcPr/>
                </a:tc>
              </a:tr>
              <a:tr h="511709">
                <a:tc>
                  <a:txBody>
                    <a:bodyPr/>
                    <a:lstStyle/>
                    <a:p>
                      <a:r>
                        <a:rPr lang="en-US" dirty="0" smtClean="0"/>
                        <a:t>Haute-</a:t>
                      </a:r>
                      <a:r>
                        <a:rPr lang="en-US" dirty="0" err="1" smtClean="0"/>
                        <a:t>Soane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239 194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Vesoul</a:t>
                      </a:r>
                      <a:endParaRPr lang="en-US" dirty="0"/>
                    </a:p>
                  </a:txBody>
                  <a:tcPr/>
                </a:tc>
              </a:tr>
              <a:tr h="511709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Territoire</a:t>
                      </a:r>
                      <a:r>
                        <a:rPr lang="en-US" dirty="0" smtClean="0"/>
                        <a:t> de Belfort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142 461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Belfort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34822"/>
            <a:ext cx="4102100" cy="2327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100" y="4534822"/>
            <a:ext cx="5041900" cy="23275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02100" y="4145330"/>
            <a:ext cx="5041900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La </a:t>
            </a:r>
            <a:r>
              <a:rPr lang="en-US" sz="2400" dirty="0" err="1" smtClean="0"/>
              <a:t>capitale</a:t>
            </a:r>
            <a:r>
              <a:rPr lang="en-US" sz="2400" dirty="0" smtClean="0"/>
              <a:t> de la </a:t>
            </a:r>
            <a:r>
              <a:rPr lang="en-US" sz="2400" dirty="0" err="1" smtClean="0"/>
              <a:t>région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 </a:t>
            </a:r>
            <a:r>
              <a:rPr lang="en-US" sz="2400" dirty="0" err="1" smtClean="0"/>
              <a:t>Besançon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-1" y="4145330"/>
            <a:ext cx="4102101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Le </a:t>
            </a:r>
            <a:r>
              <a:rPr lang="en-US" sz="2400" dirty="0" err="1" smtClean="0"/>
              <a:t>drapeau</a:t>
            </a:r>
            <a:r>
              <a:rPr lang="en-US" sz="2400" dirty="0" smtClean="0"/>
              <a:t> de Franche-Comté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41008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000" y="0"/>
            <a:ext cx="469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pple Casual"/>
                <a:cs typeface="Apple Casual"/>
              </a:rPr>
              <a:t>Géographie</a:t>
            </a:r>
            <a:endParaRPr lang="en-US" sz="4400" dirty="0">
              <a:latin typeface="Apple Casual"/>
              <a:cs typeface="Apple Casu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57446"/>
            <a:ext cx="4826000" cy="26005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4257446"/>
            <a:ext cx="4318000" cy="26005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1" y="1333500"/>
            <a:ext cx="6997699" cy="4616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400" dirty="0" err="1" smtClean="0"/>
              <a:t>C’est</a:t>
            </a:r>
            <a:r>
              <a:rPr lang="en-US" sz="2400" dirty="0" smtClean="0"/>
              <a:t> </a:t>
            </a:r>
            <a:r>
              <a:rPr lang="en-US" sz="2400" dirty="0" err="1" smtClean="0"/>
              <a:t>une</a:t>
            </a:r>
            <a:r>
              <a:rPr lang="en-US" sz="2400" dirty="0" smtClean="0"/>
              <a:t> </a:t>
            </a:r>
            <a:r>
              <a:rPr lang="en-US" sz="2400" dirty="0" err="1" smtClean="0"/>
              <a:t>région</a:t>
            </a:r>
            <a:r>
              <a:rPr lang="en-US" sz="2400" dirty="0" smtClean="0"/>
              <a:t> </a:t>
            </a:r>
            <a:r>
              <a:rPr lang="en-US" sz="2400" dirty="0" err="1" smtClean="0"/>
              <a:t>montagneuse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04801" y="2120900"/>
            <a:ext cx="452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Elle </a:t>
            </a:r>
            <a:r>
              <a:rPr lang="en-US" sz="2400" dirty="0" err="1" smtClean="0"/>
              <a:t>est</a:t>
            </a:r>
            <a:r>
              <a:rPr lang="en-US" sz="2400" dirty="0" smtClean="0"/>
              <a:t> </a:t>
            </a:r>
            <a:r>
              <a:rPr lang="en-US" sz="2400" dirty="0" err="1" smtClean="0"/>
              <a:t>aussi</a:t>
            </a:r>
            <a:r>
              <a:rPr lang="en-US" sz="2400" dirty="0" smtClean="0"/>
              <a:t> </a:t>
            </a:r>
            <a:r>
              <a:rPr lang="en-US" sz="2400" dirty="0" err="1" smtClean="0"/>
              <a:t>couvert</a:t>
            </a:r>
            <a:r>
              <a:rPr lang="en-US" sz="2400" dirty="0" smtClean="0"/>
              <a:t> de </a:t>
            </a:r>
            <a:r>
              <a:rPr lang="en-US" sz="2400" dirty="0" err="1" smtClean="0"/>
              <a:t>fôrets</a:t>
            </a:r>
            <a:r>
              <a:rPr lang="en-US" sz="2400" dirty="0"/>
              <a:t> </a:t>
            </a:r>
            <a:r>
              <a:rPr lang="en-US" sz="2400" dirty="0" smtClean="0"/>
              <a:t>et </a:t>
            </a:r>
            <a:r>
              <a:rPr lang="en-US" sz="2400" dirty="0" err="1" smtClean="0"/>
              <a:t>lacs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72516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>
            <a:off x="154760" y="-197294"/>
            <a:ext cx="9144000" cy="1098548"/>
            <a:chOff x="-12700" y="3536948"/>
            <a:chExt cx="9144000" cy="1098548"/>
          </a:xfrm>
        </p:grpSpPr>
        <p:sp>
          <p:nvSpPr>
            <p:cNvPr id="122" name="Magnetic Disk 121"/>
            <p:cNvSpPr/>
            <p:nvPr/>
          </p:nvSpPr>
          <p:spPr>
            <a:xfrm>
              <a:off x="4521200" y="36829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23" name="Magnetic Disk 122"/>
            <p:cNvSpPr/>
            <p:nvPr/>
          </p:nvSpPr>
          <p:spPr>
            <a:xfrm>
              <a:off x="255905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24" name="Magnetic Disk 123"/>
            <p:cNvSpPr/>
            <p:nvPr/>
          </p:nvSpPr>
          <p:spPr>
            <a:xfrm>
              <a:off x="601980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25" name="Magnetic Disk 124"/>
            <p:cNvSpPr/>
            <p:nvPr/>
          </p:nvSpPr>
          <p:spPr>
            <a:xfrm>
              <a:off x="7048500" y="37083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26" name="Magnetic Disk 125"/>
            <p:cNvSpPr/>
            <p:nvPr/>
          </p:nvSpPr>
          <p:spPr>
            <a:xfrm>
              <a:off x="332105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27" name="Magnetic Disk 126"/>
            <p:cNvSpPr/>
            <p:nvPr/>
          </p:nvSpPr>
          <p:spPr>
            <a:xfrm>
              <a:off x="127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28" name="Magnetic Disk 127"/>
            <p:cNvSpPr/>
            <p:nvPr/>
          </p:nvSpPr>
          <p:spPr>
            <a:xfrm>
              <a:off x="863600" y="36321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29" name="Magnetic Disk 128"/>
            <p:cNvSpPr/>
            <p:nvPr/>
          </p:nvSpPr>
          <p:spPr>
            <a:xfrm>
              <a:off x="-12700" y="3860800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0" name="Magnetic Disk 129"/>
            <p:cNvSpPr/>
            <p:nvPr/>
          </p:nvSpPr>
          <p:spPr>
            <a:xfrm>
              <a:off x="78232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1" name="Magnetic Disk 130"/>
            <p:cNvSpPr/>
            <p:nvPr/>
          </p:nvSpPr>
          <p:spPr>
            <a:xfrm>
              <a:off x="5740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2" name="Magnetic Disk 131"/>
            <p:cNvSpPr/>
            <p:nvPr/>
          </p:nvSpPr>
          <p:spPr>
            <a:xfrm>
              <a:off x="677545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3" name="Magnetic Disk 132"/>
            <p:cNvSpPr/>
            <p:nvPr/>
          </p:nvSpPr>
          <p:spPr>
            <a:xfrm>
              <a:off x="17526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4" name="Magnetic Disk 133"/>
            <p:cNvSpPr/>
            <p:nvPr/>
          </p:nvSpPr>
          <p:spPr>
            <a:xfrm>
              <a:off x="457200" y="39115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5" name="Magnetic Disk 134"/>
            <p:cNvSpPr/>
            <p:nvPr/>
          </p:nvSpPr>
          <p:spPr>
            <a:xfrm>
              <a:off x="1098550" y="3892544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6" name="Magnetic Disk 135"/>
            <p:cNvSpPr/>
            <p:nvPr/>
          </p:nvSpPr>
          <p:spPr>
            <a:xfrm>
              <a:off x="2057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7" name="Magnetic Disk 136"/>
            <p:cNvSpPr/>
            <p:nvPr/>
          </p:nvSpPr>
          <p:spPr>
            <a:xfrm>
              <a:off x="386715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8" name="Magnetic Disk 137"/>
            <p:cNvSpPr/>
            <p:nvPr/>
          </p:nvSpPr>
          <p:spPr>
            <a:xfrm>
              <a:off x="2819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9" name="Magnetic Disk 138"/>
            <p:cNvSpPr/>
            <p:nvPr/>
          </p:nvSpPr>
          <p:spPr>
            <a:xfrm>
              <a:off x="495300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-53888" y="339112"/>
            <a:ext cx="9144000" cy="1098548"/>
            <a:chOff x="-12700" y="3536948"/>
            <a:chExt cx="9144000" cy="1098548"/>
          </a:xfrm>
        </p:grpSpPr>
        <p:sp>
          <p:nvSpPr>
            <p:cNvPr id="103" name="Magnetic Disk 102"/>
            <p:cNvSpPr/>
            <p:nvPr/>
          </p:nvSpPr>
          <p:spPr>
            <a:xfrm>
              <a:off x="4521200" y="36829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04" name="Magnetic Disk 103"/>
            <p:cNvSpPr/>
            <p:nvPr/>
          </p:nvSpPr>
          <p:spPr>
            <a:xfrm>
              <a:off x="255905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05" name="Magnetic Disk 104"/>
            <p:cNvSpPr/>
            <p:nvPr/>
          </p:nvSpPr>
          <p:spPr>
            <a:xfrm>
              <a:off x="601980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06" name="Magnetic Disk 105"/>
            <p:cNvSpPr/>
            <p:nvPr/>
          </p:nvSpPr>
          <p:spPr>
            <a:xfrm>
              <a:off x="7048500" y="37083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07" name="Magnetic Disk 106"/>
            <p:cNvSpPr/>
            <p:nvPr/>
          </p:nvSpPr>
          <p:spPr>
            <a:xfrm>
              <a:off x="332105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08" name="Magnetic Disk 107"/>
            <p:cNvSpPr/>
            <p:nvPr/>
          </p:nvSpPr>
          <p:spPr>
            <a:xfrm>
              <a:off x="127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09" name="Magnetic Disk 108"/>
            <p:cNvSpPr/>
            <p:nvPr/>
          </p:nvSpPr>
          <p:spPr>
            <a:xfrm>
              <a:off x="863600" y="36321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0" name="Magnetic Disk 109"/>
            <p:cNvSpPr/>
            <p:nvPr/>
          </p:nvSpPr>
          <p:spPr>
            <a:xfrm>
              <a:off x="-12700" y="3860800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1" name="Magnetic Disk 110"/>
            <p:cNvSpPr/>
            <p:nvPr/>
          </p:nvSpPr>
          <p:spPr>
            <a:xfrm>
              <a:off x="78232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2" name="Magnetic Disk 111"/>
            <p:cNvSpPr/>
            <p:nvPr/>
          </p:nvSpPr>
          <p:spPr>
            <a:xfrm>
              <a:off x="5740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3" name="Magnetic Disk 112"/>
            <p:cNvSpPr/>
            <p:nvPr/>
          </p:nvSpPr>
          <p:spPr>
            <a:xfrm>
              <a:off x="677545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4" name="Magnetic Disk 113"/>
            <p:cNvSpPr/>
            <p:nvPr/>
          </p:nvSpPr>
          <p:spPr>
            <a:xfrm>
              <a:off x="17526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5" name="Magnetic Disk 114"/>
            <p:cNvSpPr/>
            <p:nvPr/>
          </p:nvSpPr>
          <p:spPr>
            <a:xfrm>
              <a:off x="457200" y="39115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6" name="Magnetic Disk 115"/>
            <p:cNvSpPr/>
            <p:nvPr/>
          </p:nvSpPr>
          <p:spPr>
            <a:xfrm>
              <a:off x="1098550" y="3892544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7" name="Magnetic Disk 116"/>
            <p:cNvSpPr/>
            <p:nvPr/>
          </p:nvSpPr>
          <p:spPr>
            <a:xfrm>
              <a:off x="2057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8" name="Magnetic Disk 117"/>
            <p:cNvSpPr/>
            <p:nvPr/>
          </p:nvSpPr>
          <p:spPr>
            <a:xfrm>
              <a:off x="386715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9" name="Magnetic Disk 118"/>
            <p:cNvSpPr/>
            <p:nvPr/>
          </p:nvSpPr>
          <p:spPr>
            <a:xfrm>
              <a:off x="2819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20" name="Magnetic Disk 119"/>
            <p:cNvSpPr/>
            <p:nvPr/>
          </p:nvSpPr>
          <p:spPr>
            <a:xfrm>
              <a:off x="495300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-787" y="1012866"/>
            <a:ext cx="9144000" cy="1098548"/>
            <a:chOff x="-12700" y="3536948"/>
            <a:chExt cx="9144000" cy="1098548"/>
          </a:xfrm>
        </p:grpSpPr>
        <p:sp>
          <p:nvSpPr>
            <p:cNvPr id="84" name="Magnetic Disk 83"/>
            <p:cNvSpPr/>
            <p:nvPr/>
          </p:nvSpPr>
          <p:spPr>
            <a:xfrm>
              <a:off x="4521200" y="36829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5" name="Magnetic Disk 84"/>
            <p:cNvSpPr/>
            <p:nvPr/>
          </p:nvSpPr>
          <p:spPr>
            <a:xfrm>
              <a:off x="255905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6" name="Magnetic Disk 85"/>
            <p:cNvSpPr/>
            <p:nvPr/>
          </p:nvSpPr>
          <p:spPr>
            <a:xfrm>
              <a:off x="601980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7" name="Magnetic Disk 86"/>
            <p:cNvSpPr/>
            <p:nvPr/>
          </p:nvSpPr>
          <p:spPr>
            <a:xfrm>
              <a:off x="7048500" y="37083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8" name="Magnetic Disk 87"/>
            <p:cNvSpPr/>
            <p:nvPr/>
          </p:nvSpPr>
          <p:spPr>
            <a:xfrm>
              <a:off x="332105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9" name="Magnetic Disk 88"/>
            <p:cNvSpPr/>
            <p:nvPr/>
          </p:nvSpPr>
          <p:spPr>
            <a:xfrm>
              <a:off x="127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0" name="Magnetic Disk 89"/>
            <p:cNvSpPr/>
            <p:nvPr/>
          </p:nvSpPr>
          <p:spPr>
            <a:xfrm>
              <a:off x="863600" y="36321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1" name="Magnetic Disk 90"/>
            <p:cNvSpPr/>
            <p:nvPr/>
          </p:nvSpPr>
          <p:spPr>
            <a:xfrm>
              <a:off x="-12700" y="3860800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2" name="Magnetic Disk 91"/>
            <p:cNvSpPr/>
            <p:nvPr/>
          </p:nvSpPr>
          <p:spPr>
            <a:xfrm>
              <a:off x="78232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3" name="Magnetic Disk 92"/>
            <p:cNvSpPr/>
            <p:nvPr/>
          </p:nvSpPr>
          <p:spPr>
            <a:xfrm>
              <a:off x="5740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4" name="Magnetic Disk 93"/>
            <p:cNvSpPr/>
            <p:nvPr/>
          </p:nvSpPr>
          <p:spPr>
            <a:xfrm>
              <a:off x="677545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5" name="Magnetic Disk 94"/>
            <p:cNvSpPr/>
            <p:nvPr/>
          </p:nvSpPr>
          <p:spPr>
            <a:xfrm>
              <a:off x="17526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6" name="Magnetic Disk 95"/>
            <p:cNvSpPr/>
            <p:nvPr/>
          </p:nvSpPr>
          <p:spPr>
            <a:xfrm>
              <a:off x="457200" y="39115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7" name="Magnetic Disk 96"/>
            <p:cNvSpPr/>
            <p:nvPr/>
          </p:nvSpPr>
          <p:spPr>
            <a:xfrm>
              <a:off x="1098550" y="3892544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8" name="Magnetic Disk 97"/>
            <p:cNvSpPr/>
            <p:nvPr/>
          </p:nvSpPr>
          <p:spPr>
            <a:xfrm>
              <a:off x="2057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9" name="Magnetic Disk 98"/>
            <p:cNvSpPr/>
            <p:nvPr/>
          </p:nvSpPr>
          <p:spPr>
            <a:xfrm>
              <a:off x="386715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00" name="Magnetic Disk 99"/>
            <p:cNvSpPr/>
            <p:nvPr/>
          </p:nvSpPr>
          <p:spPr>
            <a:xfrm>
              <a:off x="2819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01" name="Magnetic Disk 100"/>
            <p:cNvSpPr/>
            <p:nvPr/>
          </p:nvSpPr>
          <p:spPr>
            <a:xfrm>
              <a:off x="495300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-50800" y="1641474"/>
            <a:ext cx="9144000" cy="1098548"/>
            <a:chOff x="-12700" y="3536948"/>
            <a:chExt cx="9144000" cy="1098548"/>
          </a:xfrm>
        </p:grpSpPr>
        <p:sp>
          <p:nvSpPr>
            <p:cNvPr id="65" name="Magnetic Disk 64"/>
            <p:cNvSpPr/>
            <p:nvPr/>
          </p:nvSpPr>
          <p:spPr>
            <a:xfrm>
              <a:off x="4521200" y="36829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66" name="Magnetic Disk 65"/>
            <p:cNvSpPr/>
            <p:nvPr/>
          </p:nvSpPr>
          <p:spPr>
            <a:xfrm>
              <a:off x="255905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67" name="Magnetic Disk 66"/>
            <p:cNvSpPr/>
            <p:nvPr/>
          </p:nvSpPr>
          <p:spPr>
            <a:xfrm>
              <a:off x="601980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68" name="Magnetic Disk 67"/>
            <p:cNvSpPr/>
            <p:nvPr/>
          </p:nvSpPr>
          <p:spPr>
            <a:xfrm>
              <a:off x="7048500" y="37083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69" name="Magnetic Disk 68"/>
            <p:cNvSpPr/>
            <p:nvPr/>
          </p:nvSpPr>
          <p:spPr>
            <a:xfrm>
              <a:off x="332105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0" name="Magnetic Disk 69"/>
            <p:cNvSpPr/>
            <p:nvPr/>
          </p:nvSpPr>
          <p:spPr>
            <a:xfrm>
              <a:off x="127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1" name="Magnetic Disk 70"/>
            <p:cNvSpPr/>
            <p:nvPr/>
          </p:nvSpPr>
          <p:spPr>
            <a:xfrm>
              <a:off x="863600" y="36321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2" name="Magnetic Disk 71"/>
            <p:cNvSpPr/>
            <p:nvPr/>
          </p:nvSpPr>
          <p:spPr>
            <a:xfrm>
              <a:off x="-12700" y="3860800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3" name="Magnetic Disk 72"/>
            <p:cNvSpPr/>
            <p:nvPr/>
          </p:nvSpPr>
          <p:spPr>
            <a:xfrm>
              <a:off x="78232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4" name="Magnetic Disk 73"/>
            <p:cNvSpPr/>
            <p:nvPr/>
          </p:nvSpPr>
          <p:spPr>
            <a:xfrm>
              <a:off x="5740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5" name="Magnetic Disk 74"/>
            <p:cNvSpPr/>
            <p:nvPr/>
          </p:nvSpPr>
          <p:spPr>
            <a:xfrm>
              <a:off x="677545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6" name="Magnetic Disk 75"/>
            <p:cNvSpPr/>
            <p:nvPr/>
          </p:nvSpPr>
          <p:spPr>
            <a:xfrm>
              <a:off x="17526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7" name="Magnetic Disk 76"/>
            <p:cNvSpPr/>
            <p:nvPr/>
          </p:nvSpPr>
          <p:spPr>
            <a:xfrm>
              <a:off x="457200" y="39115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8" name="Magnetic Disk 77"/>
            <p:cNvSpPr/>
            <p:nvPr/>
          </p:nvSpPr>
          <p:spPr>
            <a:xfrm>
              <a:off x="1098550" y="3892544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9" name="Magnetic Disk 78"/>
            <p:cNvSpPr/>
            <p:nvPr/>
          </p:nvSpPr>
          <p:spPr>
            <a:xfrm>
              <a:off x="2057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0" name="Magnetic Disk 79"/>
            <p:cNvSpPr/>
            <p:nvPr/>
          </p:nvSpPr>
          <p:spPr>
            <a:xfrm>
              <a:off x="386715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1" name="Magnetic Disk 80"/>
            <p:cNvSpPr/>
            <p:nvPr/>
          </p:nvSpPr>
          <p:spPr>
            <a:xfrm>
              <a:off x="2819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2" name="Magnetic Disk 81"/>
            <p:cNvSpPr/>
            <p:nvPr/>
          </p:nvSpPr>
          <p:spPr>
            <a:xfrm>
              <a:off x="495300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2700" y="2308226"/>
            <a:ext cx="9144000" cy="1098548"/>
            <a:chOff x="-12700" y="3536948"/>
            <a:chExt cx="9144000" cy="1098548"/>
          </a:xfrm>
        </p:grpSpPr>
        <p:sp>
          <p:nvSpPr>
            <p:cNvPr id="46" name="Magnetic Disk 45"/>
            <p:cNvSpPr/>
            <p:nvPr/>
          </p:nvSpPr>
          <p:spPr>
            <a:xfrm>
              <a:off x="4521200" y="36829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47" name="Magnetic Disk 46"/>
            <p:cNvSpPr/>
            <p:nvPr/>
          </p:nvSpPr>
          <p:spPr>
            <a:xfrm>
              <a:off x="255905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48" name="Magnetic Disk 47"/>
            <p:cNvSpPr/>
            <p:nvPr/>
          </p:nvSpPr>
          <p:spPr>
            <a:xfrm>
              <a:off x="601980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49" name="Magnetic Disk 48"/>
            <p:cNvSpPr/>
            <p:nvPr/>
          </p:nvSpPr>
          <p:spPr>
            <a:xfrm>
              <a:off x="7048500" y="37083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0" name="Magnetic Disk 49"/>
            <p:cNvSpPr/>
            <p:nvPr/>
          </p:nvSpPr>
          <p:spPr>
            <a:xfrm>
              <a:off x="332105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1" name="Magnetic Disk 50"/>
            <p:cNvSpPr/>
            <p:nvPr/>
          </p:nvSpPr>
          <p:spPr>
            <a:xfrm>
              <a:off x="127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2" name="Magnetic Disk 51"/>
            <p:cNvSpPr/>
            <p:nvPr/>
          </p:nvSpPr>
          <p:spPr>
            <a:xfrm>
              <a:off x="863600" y="36321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3" name="Magnetic Disk 52"/>
            <p:cNvSpPr/>
            <p:nvPr/>
          </p:nvSpPr>
          <p:spPr>
            <a:xfrm>
              <a:off x="-12700" y="3860800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4" name="Magnetic Disk 53"/>
            <p:cNvSpPr/>
            <p:nvPr/>
          </p:nvSpPr>
          <p:spPr>
            <a:xfrm>
              <a:off x="78232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5" name="Magnetic Disk 54"/>
            <p:cNvSpPr/>
            <p:nvPr/>
          </p:nvSpPr>
          <p:spPr>
            <a:xfrm>
              <a:off x="5740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6" name="Magnetic Disk 55"/>
            <p:cNvSpPr/>
            <p:nvPr/>
          </p:nvSpPr>
          <p:spPr>
            <a:xfrm>
              <a:off x="677545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7" name="Magnetic Disk 56"/>
            <p:cNvSpPr/>
            <p:nvPr/>
          </p:nvSpPr>
          <p:spPr>
            <a:xfrm>
              <a:off x="17526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8" name="Magnetic Disk 57"/>
            <p:cNvSpPr/>
            <p:nvPr/>
          </p:nvSpPr>
          <p:spPr>
            <a:xfrm>
              <a:off x="457200" y="39115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59" name="Magnetic Disk 58"/>
            <p:cNvSpPr/>
            <p:nvPr/>
          </p:nvSpPr>
          <p:spPr>
            <a:xfrm>
              <a:off x="1098550" y="3892544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60" name="Magnetic Disk 59"/>
            <p:cNvSpPr/>
            <p:nvPr/>
          </p:nvSpPr>
          <p:spPr>
            <a:xfrm>
              <a:off x="2057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61" name="Magnetic Disk 60"/>
            <p:cNvSpPr/>
            <p:nvPr/>
          </p:nvSpPr>
          <p:spPr>
            <a:xfrm>
              <a:off x="386715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62" name="Magnetic Disk 61"/>
            <p:cNvSpPr/>
            <p:nvPr/>
          </p:nvSpPr>
          <p:spPr>
            <a:xfrm>
              <a:off x="2819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63" name="Magnetic Disk 62"/>
            <p:cNvSpPr/>
            <p:nvPr/>
          </p:nvSpPr>
          <p:spPr>
            <a:xfrm>
              <a:off x="495300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5100" y="2901948"/>
            <a:ext cx="9144000" cy="1098548"/>
            <a:chOff x="-12700" y="3536948"/>
            <a:chExt cx="9144000" cy="1098548"/>
          </a:xfrm>
        </p:grpSpPr>
        <p:sp>
          <p:nvSpPr>
            <p:cNvPr id="27" name="Magnetic Disk 26"/>
            <p:cNvSpPr/>
            <p:nvPr/>
          </p:nvSpPr>
          <p:spPr>
            <a:xfrm>
              <a:off x="4521200" y="36829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28" name="Magnetic Disk 27"/>
            <p:cNvSpPr/>
            <p:nvPr/>
          </p:nvSpPr>
          <p:spPr>
            <a:xfrm>
              <a:off x="255905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29" name="Magnetic Disk 28"/>
            <p:cNvSpPr/>
            <p:nvPr/>
          </p:nvSpPr>
          <p:spPr>
            <a:xfrm>
              <a:off x="601980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0" name="Magnetic Disk 29"/>
            <p:cNvSpPr/>
            <p:nvPr/>
          </p:nvSpPr>
          <p:spPr>
            <a:xfrm>
              <a:off x="7048500" y="37083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1" name="Magnetic Disk 30"/>
            <p:cNvSpPr/>
            <p:nvPr/>
          </p:nvSpPr>
          <p:spPr>
            <a:xfrm>
              <a:off x="332105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2" name="Magnetic Disk 31"/>
            <p:cNvSpPr/>
            <p:nvPr/>
          </p:nvSpPr>
          <p:spPr>
            <a:xfrm>
              <a:off x="127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3" name="Magnetic Disk 32"/>
            <p:cNvSpPr/>
            <p:nvPr/>
          </p:nvSpPr>
          <p:spPr>
            <a:xfrm>
              <a:off x="863600" y="36321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4" name="Magnetic Disk 33"/>
            <p:cNvSpPr/>
            <p:nvPr/>
          </p:nvSpPr>
          <p:spPr>
            <a:xfrm>
              <a:off x="-12700" y="3860800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5" name="Magnetic Disk 34"/>
            <p:cNvSpPr/>
            <p:nvPr/>
          </p:nvSpPr>
          <p:spPr>
            <a:xfrm>
              <a:off x="78232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6" name="Magnetic Disk 35"/>
            <p:cNvSpPr/>
            <p:nvPr/>
          </p:nvSpPr>
          <p:spPr>
            <a:xfrm>
              <a:off x="5740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7" name="Magnetic Disk 36"/>
            <p:cNvSpPr/>
            <p:nvPr/>
          </p:nvSpPr>
          <p:spPr>
            <a:xfrm>
              <a:off x="677545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8" name="Magnetic Disk 37"/>
            <p:cNvSpPr/>
            <p:nvPr/>
          </p:nvSpPr>
          <p:spPr>
            <a:xfrm>
              <a:off x="17526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39" name="Magnetic Disk 38"/>
            <p:cNvSpPr/>
            <p:nvPr/>
          </p:nvSpPr>
          <p:spPr>
            <a:xfrm>
              <a:off x="457200" y="39115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40" name="Magnetic Disk 39"/>
            <p:cNvSpPr/>
            <p:nvPr/>
          </p:nvSpPr>
          <p:spPr>
            <a:xfrm>
              <a:off x="1098550" y="3892544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41" name="Magnetic Disk 40"/>
            <p:cNvSpPr/>
            <p:nvPr/>
          </p:nvSpPr>
          <p:spPr>
            <a:xfrm>
              <a:off x="2057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42" name="Magnetic Disk 41"/>
            <p:cNvSpPr/>
            <p:nvPr/>
          </p:nvSpPr>
          <p:spPr>
            <a:xfrm>
              <a:off x="386715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43" name="Magnetic Disk 42"/>
            <p:cNvSpPr/>
            <p:nvPr/>
          </p:nvSpPr>
          <p:spPr>
            <a:xfrm>
              <a:off x="2819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44" name="Magnetic Disk 43"/>
            <p:cNvSpPr/>
            <p:nvPr/>
          </p:nvSpPr>
          <p:spPr>
            <a:xfrm>
              <a:off x="495300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71593" y="-40756"/>
            <a:ext cx="363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pple Casual"/>
                <a:cs typeface="Apple Casual"/>
              </a:rPr>
              <a:t>Agriculture</a:t>
            </a:r>
            <a:endParaRPr lang="en-US" sz="4400" dirty="0">
              <a:latin typeface="Apple Casual"/>
              <a:cs typeface="Apple Casu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95800"/>
            <a:ext cx="5372100" cy="236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100" y="4489448"/>
            <a:ext cx="3771900" cy="23685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7550" y="1195374"/>
            <a:ext cx="839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Chaque</a:t>
            </a:r>
            <a:r>
              <a:rPr lang="en-US" sz="2000" dirty="0" smtClean="0"/>
              <a:t> </a:t>
            </a:r>
            <a:r>
              <a:rPr lang="en-US" sz="2000" dirty="0" err="1" smtClean="0"/>
              <a:t>année</a:t>
            </a:r>
            <a:r>
              <a:rPr lang="en-US" sz="2000" dirty="0" smtClean="0"/>
              <a:t>, la </a:t>
            </a:r>
            <a:r>
              <a:rPr lang="en-US" sz="2000" dirty="0" err="1" smtClean="0"/>
              <a:t>région</a:t>
            </a:r>
            <a:r>
              <a:rPr lang="en-US" sz="2000" dirty="0" smtClean="0"/>
              <a:t> </a:t>
            </a:r>
            <a:r>
              <a:rPr lang="en-US" sz="2000" dirty="0" err="1" smtClean="0"/>
              <a:t>produit</a:t>
            </a:r>
            <a:r>
              <a:rPr lang="en-US" sz="2000" dirty="0" smtClean="0"/>
              <a:t> plus de </a:t>
            </a:r>
            <a:r>
              <a:rPr lang="en-US" sz="2000" b="1" dirty="0" smtClean="0"/>
              <a:t>40 million </a:t>
            </a:r>
            <a:r>
              <a:rPr lang="en-US" sz="2000" b="1" dirty="0" err="1" smtClean="0"/>
              <a:t>tonnes</a:t>
            </a:r>
            <a:r>
              <a:rPr lang="en-US" sz="2000" b="1" dirty="0" smtClean="0"/>
              <a:t> </a:t>
            </a:r>
            <a:r>
              <a:rPr lang="en-US" sz="2000" dirty="0" smtClean="0"/>
              <a:t>de </a:t>
            </a:r>
            <a:r>
              <a:rPr lang="en-US" sz="2000" dirty="0" err="1" smtClean="0"/>
              <a:t>fromage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-12700" y="3536948"/>
            <a:ext cx="9144000" cy="1098548"/>
            <a:chOff x="-12700" y="3536948"/>
            <a:chExt cx="9144000" cy="1098548"/>
          </a:xfrm>
        </p:grpSpPr>
        <p:sp>
          <p:nvSpPr>
            <p:cNvPr id="23" name="Magnetic Disk 22"/>
            <p:cNvSpPr/>
            <p:nvPr/>
          </p:nvSpPr>
          <p:spPr>
            <a:xfrm>
              <a:off x="4521200" y="36829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22" name="Magnetic Disk 21"/>
            <p:cNvSpPr/>
            <p:nvPr/>
          </p:nvSpPr>
          <p:spPr>
            <a:xfrm>
              <a:off x="255905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9" name="Magnetic Disk 18"/>
            <p:cNvSpPr/>
            <p:nvPr/>
          </p:nvSpPr>
          <p:spPr>
            <a:xfrm>
              <a:off x="601980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21" name="Magnetic Disk 20"/>
            <p:cNvSpPr/>
            <p:nvPr/>
          </p:nvSpPr>
          <p:spPr>
            <a:xfrm>
              <a:off x="7048500" y="37083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20" name="Magnetic Disk 19"/>
            <p:cNvSpPr/>
            <p:nvPr/>
          </p:nvSpPr>
          <p:spPr>
            <a:xfrm>
              <a:off x="3321050" y="36385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2" name="Magnetic Disk 11"/>
            <p:cNvSpPr/>
            <p:nvPr/>
          </p:nvSpPr>
          <p:spPr>
            <a:xfrm>
              <a:off x="127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24" name="Magnetic Disk 23"/>
            <p:cNvSpPr/>
            <p:nvPr/>
          </p:nvSpPr>
          <p:spPr>
            <a:xfrm>
              <a:off x="863600" y="36321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7" name="Magnetic Disk 6"/>
            <p:cNvSpPr/>
            <p:nvPr/>
          </p:nvSpPr>
          <p:spPr>
            <a:xfrm>
              <a:off x="-12700" y="3860800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" name="Magnetic Disk 7"/>
            <p:cNvSpPr/>
            <p:nvPr/>
          </p:nvSpPr>
          <p:spPr>
            <a:xfrm>
              <a:off x="78232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9" name="Magnetic Disk 8"/>
            <p:cNvSpPr/>
            <p:nvPr/>
          </p:nvSpPr>
          <p:spPr>
            <a:xfrm>
              <a:off x="5740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0" name="Magnetic Disk 9"/>
            <p:cNvSpPr/>
            <p:nvPr/>
          </p:nvSpPr>
          <p:spPr>
            <a:xfrm>
              <a:off x="677545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1" name="Magnetic Disk 10"/>
            <p:cNvSpPr/>
            <p:nvPr/>
          </p:nvSpPr>
          <p:spPr>
            <a:xfrm>
              <a:off x="1752600" y="35369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3" name="Magnetic Disk 12"/>
            <p:cNvSpPr/>
            <p:nvPr/>
          </p:nvSpPr>
          <p:spPr>
            <a:xfrm>
              <a:off x="457200" y="39115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4" name="Magnetic Disk 13"/>
            <p:cNvSpPr/>
            <p:nvPr/>
          </p:nvSpPr>
          <p:spPr>
            <a:xfrm>
              <a:off x="1098550" y="3892544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5" name="Magnetic Disk 14"/>
            <p:cNvSpPr/>
            <p:nvPr/>
          </p:nvSpPr>
          <p:spPr>
            <a:xfrm>
              <a:off x="2057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6" name="Magnetic Disk 15"/>
            <p:cNvSpPr/>
            <p:nvPr/>
          </p:nvSpPr>
          <p:spPr>
            <a:xfrm>
              <a:off x="386715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7" name="Magnetic Disk 16"/>
            <p:cNvSpPr/>
            <p:nvPr/>
          </p:nvSpPr>
          <p:spPr>
            <a:xfrm>
              <a:off x="2819400" y="3956048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18" name="Magnetic Disk 17"/>
            <p:cNvSpPr/>
            <p:nvPr/>
          </p:nvSpPr>
          <p:spPr>
            <a:xfrm>
              <a:off x="4953000" y="4000496"/>
              <a:ext cx="1308100" cy="635000"/>
            </a:xfrm>
            <a:prstGeom prst="flowChartMagneticDisk">
              <a:avLst/>
            </a:prstGeom>
            <a:solidFill>
              <a:srgbClr val="DFE695"/>
            </a:solidFill>
            <a:ln w="19050" cmpd="sng">
              <a:solidFill>
                <a:srgbClr val="CDA33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63600" y="1965326"/>
            <a:ext cx="7368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Elle </a:t>
            </a:r>
            <a:r>
              <a:rPr lang="en-US" sz="2000" dirty="0" err="1" smtClean="0"/>
              <a:t>aussi</a:t>
            </a:r>
            <a:r>
              <a:rPr lang="en-US" sz="2000" dirty="0" smtClean="0"/>
              <a:t> </a:t>
            </a:r>
            <a:r>
              <a:rPr lang="en-US" sz="2000" dirty="0" err="1" smtClean="0"/>
              <a:t>produit</a:t>
            </a:r>
            <a:r>
              <a:rPr lang="en-US" sz="2000" dirty="0" smtClean="0"/>
              <a:t> un beaucoup de </a:t>
            </a:r>
            <a:r>
              <a:rPr lang="en-US" sz="2000" dirty="0" err="1" smtClean="0"/>
              <a:t>vins</a:t>
            </a:r>
            <a:r>
              <a:rPr lang="en-US" sz="2000" dirty="0"/>
              <a:t> </a:t>
            </a:r>
            <a:r>
              <a:rPr lang="en-US" sz="2000" dirty="0" err="1" smtClean="0"/>
              <a:t>uniques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grpSp>
        <p:nvGrpSpPr>
          <p:cNvPr id="151" name="Group 150"/>
          <p:cNvGrpSpPr/>
          <p:nvPr/>
        </p:nvGrpSpPr>
        <p:grpSpPr>
          <a:xfrm>
            <a:off x="6873947" y="1595484"/>
            <a:ext cx="1168415" cy="2867858"/>
            <a:chOff x="9589521" y="1227886"/>
            <a:chExt cx="1168415" cy="286785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40" name="Right Triangle 139"/>
            <p:cNvSpPr/>
            <p:nvPr/>
          </p:nvSpPr>
          <p:spPr>
            <a:xfrm rot="18815826">
              <a:off x="9596889" y="1220518"/>
              <a:ext cx="1153679" cy="1168415"/>
            </a:xfrm>
            <a:prstGeom prst="rtTriangle">
              <a:avLst/>
            </a:prstGeom>
            <a:solidFill>
              <a:schemeClr val="accent3">
                <a:lumMod val="20000"/>
                <a:lumOff val="80000"/>
                <a:alpha val="63000"/>
              </a:schemeClr>
            </a:solidFill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4" name="Straight Connector 143"/>
            <p:cNvCxnSpPr/>
            <p:nvPr/>
          </p:nvCxnSpPr>
          <p:spPr>
            <a:xfrm>
              <a:off x="10205115" y="2599726"/>
              <a:ext cx="0" cy="1400770"/>
            </a:xfrm>
            <a:prstGeom prst="line">
              <a:avLst/>
            </a:prstGeom>
            <a:ln w="146050">
              <a:solidFill>
                <a:schemeClr val="accent3">
                  <a:lumMod val="20000"/>
                  <a:lumOff val="80000"/>
                  <a:alpha val="54000"/>
                </a:schemeClr>
              </a:solidFill>
              <a:tailEnd type="none"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Snip Same Side Corner Rectangle 148"/>
            <p:cNvSpPr/>
            <p:nvPr/>
          </p:nvSpPr>
          <p:spPr>
            <a:xfrm>
              <a:off x="9828826" y="4000496"/>
              <a:ext cx="789347" cy="9524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rgbClr val="C8EFFD"/>
            </a:solidFill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2" name="Right Triangle 151"/>
          <p:cNvSpPr/>
          <p:nvPr/>
        </p:nvSpPr>
        <p:spPr>
          <a:xfrm rot="18889360">
            <a:off x="7046545" y="1886317"/>
            <a:ext cx="878896" cy="844605"/>
          </a:xfrm>
          <a:prstGeom prst="rtTriangle">
            <a:avLst/>
          </a:prstGeom>
          <a:solidFill>
            <a:srgbClr val="800000">
              <a:alpha val="79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11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29" y="0"/>
            <a:ext cx="442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pple Casual"/>
                <a:cs typeface="Apple Casual"/>
              </a:rPr>
              <a:t>Un </a:t>
            </a:r>
            <a:r>
              <a:rPr lang="en-US" sz="3600" dirty="0" err="1">
                <a:latin typeface="Apple Casual"/>
                <a:cs typeface="Apple Casual"/>
              </a:rPr>
              <a:t>P</a:t>
            </a:r>
            <a:r>
              <a:rPr lang="en-US" sz="3600" dirty="0" err="1" smtClean="0">
                <a:latin typeface="Apple Casual"/>
                <a:cs typeface="Apple Casual"/>
              </a:rPr>
              <a:t>eu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d’Histoire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endParaRPr lang="en-US" sz="3600" dirty="0">
              <a:latin typeface="Apple Casual"/>
              <a:cs typeface="Apple Casu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3547" y="1606015"/>
            <a:ext cx="6969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La Franche-Comté a </a:t>
            </a:r>
            <a:r>
              <a:rPr lang="en-US" sz="2400" dirty="0" err="1" smtClean="0"/>
              <a:t>habitée</a:t>
            </a:r>
            <a:r>
              <a:rPr lang="en-US" sz="2400" dirty="0" smtClean="0"/>
              <a:t> </a:t>
            </a:r>
            <a:r>
              <a:rPr lang="en-US" sz="2400" dirty="0" err="1" smtClean="0"/>
              <a:t>à</a:t>
            </a:r>
            <a:r>
              <a:rPr lang="en-US" sz="2400" dirty="0" smtClean="0"/>
              <a:t> </a:t>
            </a:r>
            <a:r>
              <a:rPr lang="en-US" sz="2400" dirty="0" err="1" smtClean="0"/>
              <a:t>l’époque</a:t>
            </a:r>
            <a:r>
              <a:rPr lang="en-US" sz="2400" dirty="0" smtClean="0"/>
              <a:t> </a:t>
            </a:r>
            <a:r>
              <a:rPr lang="en-US" sz="2400" dirty="0" err="1" smtClean="0"/>
              <a:t>paléolithique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23547" y="1619721"/>
            <a:ext cx="9081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Depuis</a:t>
            </a:r>
            <a:r>
              <a:rPr lang="en-US" sz="2000" dirty="0" smtClean="0"/>
              <a:t> </a:t>
            </a:r>
            <a:r>
              <a:rPr lang="en-US" sz="2000" dirty="0" err="1" smtClean="0"/>
              <a:t>lors</a:t>
            </a:r>
            <a:r>
              <a:rPr lang="en-US" sz="2000" dirty="0" smtClean="0"/>
              <a:t>, la Franche-Comté</a:t>
            </a:r>
            <a:r>
              <a:rPr lang="fr-FR" sz="2000" dirty="0" smtClean="0"/>
              <a:t> </a:t>
            </a:r>
            <a:r>
              <a:rPr lang="fr-FR" sz="2000" dirty="0"/>
              <a:t>a eu de nombreux différents </a:t>
            </a:r>
            <a:r>
              <a:rPr lang="fr-FR" sz="2000" dirty="0" smtClean="0"/>
              <a:t>rois.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97267" y="1631749"/>
            <a:ext cx="8210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Enfin</a:t>
            </a:r>
            <a:r>
              <a:rPr lang="en-US" sz="2000" dirty="0" smtClean="0"/>
              <a:t>, en 1678, la Franche-Comté </a:t>
            </a:r>
            <a:r>
              <a:rPr lang="en-US" sz="2000" dirty="0" err="1" smtClean="0"/>
              <a:t>est</a:t>
            </a:r>
            <a:r>
              <a:rPr lang="en-US" sz="2000" dirty="0" smtClean="0"/>
              <a:t> </a:t>
            </a:r>
            <a:r>
              <a:rPr lang="en-US" sz="2000" dirty="0" err="1" smtClean="0"/>
              <a:t>devenue</a:t>
            </a:r>
            <a:r>
              <a:rPr lang="en-US" sz="2000" dirty="0" smtClean="0"/>
              <a:t> </a:t>
            </a:r>
            <a:r>
              <a:rPr lang="en-US" sz="2000" dirty="0" err="1" smtClean="0"/>
              <a:t>une</a:t>
            </a:r>
            <a:r>
              <a:rPr lang="en-US" sz="2000" dirty="0" smtClean="0"/>
              <a:t> </a:t>
            </a:r>
            <a:r>
              <a:rPr lang="en-US" sz="2000" dirty="0" err="1" smtClean="0"/>
              <a:t>partie</a:t>
            </a:r>
            <a:r>
              <a:rPr lang="en-US" sz="2000" dirty="0" smtClean="0"/>
              <a:t> de la France.  </a:t>
            </a:r>
            <a:endParaRPr lang="en-US" sz="20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98689" y="4666763"/>
            <a:ext cx="8224801" cy="44305"/>
          </a:xfrm>
          <a:prstGeom prst="line">
            <a:avLst/>
          </a:prstGeom>
          <a:ln>
            <a:solidFill>
              <a:srgbClr val="FF0000"/>
            </a:solidFill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50004" y="2253763"/>
            <a:ext cx="3378200" cy="2413000"/>
          </a:xfrm>
          <a:prstGeom prst="ellipse">
            <a:avLst/>
          </a:prstGeom>
          <a:ln>
            <a:solidFill>
              <a:srgbClr val="FF0000"/>
            </a:solidFill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398689" y="4504312"/>
            <a:ext cx="45719" cy="2067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1182" y="2067680"/>
            <a:ext cx="1713643" cy="2392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129" y="2112112"/>
            <a:ext cx="1713643" cy="2392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8626" y="2112112"/>
            <a:ext cx="1745455" cy="24366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682243" y="4509105"/>
            <a:ext cx="45719" cy="2067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110052" y="4504312"/>
            <a:ext cx="45719" cy="2067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7993931" y="4532787"/>
            <a:ext cx="45719" cy="2067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8607302" y="4548744"/>
            <a:ext cx="45719" cy="2067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/>
          <a:srcRect b="14534"/>
          <a:stretch/>
        </p:blipFill>
        <p:spPr>
          <a:xfrm>
            <a:off x="2940504" y="2112112"/>
            <a:ext cx="3187700" cy="218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574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768E-6 -1.92263E-7 L -0.05991 -0.122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5" y="-613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97152E-6 -1.13041E-6 L -0.4361 0.11212 " pathEditMode="relative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66273E-6 3.91848E-6 L 0.38498 0.15284 " pathEditMode="relative" ptsTypes="AA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59264E-7 -4.77536E-6 L 0.09698 0.1595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0" y="796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4879E-6 -1.50069E-6 L -0.03834 0.1500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6" y="750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407E-6 -6.48448E-7 L -0.02966 -0.0585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2" y="-29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6419E-7 -4.40482E-6 L 0.44275 0.1220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37" y="609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59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pple Casual"/>
                <a:cs typeface="Apple Casual"/>
              </a:rPr>
              <a:t>Culture</a:t>
            </a:r>
            <a:endParaRPr lang="en-US" sz="3600" dirty="0">
              <a:latin typeface="Apple Casual"/>
              <a:cs typeface="Apple Casu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825500"/>
            <a:ext cx="8420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Chaque</a:t>
            </a:r>
            <a:r>
              <a:rPr lang="en-US" dirty="0" smtClean="0"/>
              <a:t> </a:t>
            </a:r>
            <a:r>
              <a:rPr lang="en-US" dirty="0" err="1" smtClean="0"/>
              <a:t>an</a:t>
            </a:r>
            <a:r>
              <a:rPr lang="en-US" dirty="0" err="1" smtClean="0"/>
              <a:t>ée</a:t>
            </a:r>
            <a:r>
              <a:rPr lang="en-US" dirty="0" smtClean="0"/>
              <a:t>, </a:t>
            </a:r>
            <a:r>
              <a:rPr lang="en-US" dirty="0" err="1" smtClean="0"/>
              <a:t>il</a:t>
            </a:r>
            <a:r>
              <a:rPr lang="en-US" dirty="0" smtClean="0"/>
              <a:t> y a n beaucoup de </a:t>
            </a:r>
            <a:r>
              <a:rPr lang="en-US" dirty="0" err="1" smtClean="0"/>
              <a:t>célébrations</a:t>
            </a:r>
            <a:r>
              <a:rPr lang="en-US" dirty="0" smtClean="0"/>
              <a:t> </a:t>
            </a:r>
            <a:r>
              <a:rPr lang="en-US" dirty="0" err="1" smtClean="0"/>
              <a:t>uniques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Franche-Comté.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1557754"/>
            <a:ext cx="330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Il y a le festival </a:t>
            </a:r>
            <a:r>
              <a:rPr lang="en-US" sz="2000" dirty="0" err="1" smtClean="0"/>
              <a:t>Rockalissimo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350" y="2209800"/>
            <a:ext cx="1690099" cy="2387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67000" y="1557754"/>
            <a:ext cx="422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Les festivals de </a:t>
            </a:r>
            <a:r>
              <a:rPr lang="en-US" sz="2000" dirty="0" err="1" smtClean="0"/>
              <a:t>the</a:t>
            </a:r>
            <a:r>
              <a:rPr lang="en-US" sz="2000" dirty="0" err="1" smtClean="0"/>
              <a:t>âtre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449" y="2209800"/>
            <a:ext cx="2032000" cy="2387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65400" y="2073245"/>
            <a:ext cx="4330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Le festival de la </a:t>
            </a:r>
            <a:r>
              <a:rPr lang="en-US" sz="2000" dirty="0" err="1" smtClean="0"/>
              <a:t>paille</a:t>
            </a:r>
            <a:r>
              <a:rPr lang="en-US" sz="2000" dirty="0" smtClean="0"/>
              <a:t> </a:t>
            </a:r>
            <a:r>
              <a:rPr lang="en-US" sz="2000" dirty="0" err="1" smtClean="0"/>
              <a:t>à</a:t>
            </a:r>
            <a:r>
              <a:rPr lang="en-US" sz="2000" dirty="0" smtClean="0"/>
              <a:t> </a:t>
            </a:r>
            <a:r>
              <a:rPr lang="en-US" sz="2000" dirty="0" err="1" smtClean="0"/>
              <a:t>Metabeif</a:t>
            </a:r>
            <a:endParaRPr lang="en-US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498" y="2676392"/>
            <a:ext cx="1694951" cy="23944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6449" y="2714492"/>
            <a:ext cx="1669551" cy="235857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65400" y="2314382"/>
            <a:ext cx="3695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Le Swimming </a:t>
            </a:r>
            <a:r>
              <a:rPr lang="en-US" sz="2000" dirty="0" err="1" smtClean="0"/>
              <a:t>Poule</a:t>
            </a:r>
            <a:r>
              <a:rPr lang="en-US" sz="2000" dirty="0" smtClean="0"/>
              <a:t> festival</a:t>
            </a:r>
            <a:endParaRPr lang="en-US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0448" y="2959100"/>
            <a:ext cx="2456952" cy="235635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565400" y="2558990"/>
            <a:ext cx="4660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Et le festival international du film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36862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805 -0.05 " pathEditMode="relative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-0.41406 0.3351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12" y="1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823 0 " pathEditMode="relative" ptsTypes="AA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-0.20486 0.3354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1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L -0.25955 -0.0229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86" y="-115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481E-6 L -0.03003 0.2669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-0.25139 -0.0092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69" y="-46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21528 0.2638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4" y="1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-0.25625 0.00371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18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0.36233 0.228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8" y="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13" grpId="0"/>
      <p:bldP spid="13" grpId="1"/>
      <p:bldP spid="16" grpId="0"/>
      <p:bldP spid="16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100" y="0"/>
            <a:ext cx="414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Apple Casual"/>
                <a:cs typeface="Apple Casual"/>
              </a:rPr>
              <a:t>Personnes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c</a:t>
            </a:r>
            <a:r>
              <a:rPr lang="en-US" sz="3600" dirty="0" err="1" smtClean="0">
                <a:latin typeface="Apple Casual"/>
                <a:cs typeface="Apple Casual"/>
              </a:rPr>
              <a:t>é</a:t>
            </a:r>
            <a:r>
              <a:rPr lang="en-US" sz="3600" dirty="0" err="1" smtClean="0">
                <a:latin typeface="Apple Casual"/>
                <a:cs typeface="Apple Casual"/>
              </a:rPr>
              <a:t>l</a:t>
            </a:r>
            <a:r>
              <a:rPr lang="en-US" sz="3600" dirty="0" err="1" smtClean="0">
                <a:latin typeface="Apple Casual"/>
                <a:cs typeface="Apple Casual"/>
              </a:rPr>
              <a:t>é</a:t>
            </a:r>
            <a:r>
              <a:rPr lang="en-US" sz="3600" dirty="0" err="1" smtClean="0">
                <a:latin typeface="Apple Casual"/>
                <a:cs typeface="Apple Casual"/>
              </a:rPr>
              <a:t>bres</a:t>
            </a:r>
            <a:endParaRPr lang="en-US" sz="3600" dirty="0">
              <a:latin typeface="Apple Casual"/>
              <a:cs typeface="Apple Casu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8000" y="1066800"/>
            <a:ext cx="3644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Victor Hugo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339850" y="1713131"/>
            <a:ext cx="562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Il </a:t>
            </a:r>
            <a:r>
              <a:rPr lang="en-US" dirty="0" err="1" smtClean="0"/>
              <a:t>est</a:t>
            </a:r>
            <a:r>
              <a:rPr lang="en-US" dirty="0" smtClean="0"/>
              <a:t> n</a:t>
            </a:r>
            <a:r>
              <a:rPr lang="en-US" dirty="0" smtClean="0"/>
              <a:t>é le </a:t>
            </a:r>
            <a:r>
              <a:rPr lang="en-US" dirty="0" err="1" smtClean="0"/>
              <a:t>vingt</a:t>
            </a:r>
            <a:r>
              <a:rPr lang="en-US" dirty="0" smtClean="0"/>
              <a:t>-six </a:t>
            </a:r>
            <a:r>
              <a:rPr lang="en-US" dirty="0" err="1" smtClean="0"/>
              <a:t>février</a:t>
            </a:r>
            <a:r>
              <a:rPr lang="en-US" dirty="0" smtClean="0"/>
              <a:t> 1802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Besançon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39850" y="2260600"/>
            <a:ext cx="562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Il </a:t>
            </a:r>
            <a:r>
              <a:rPr lang="en-US" dirty="0" err="1" smtClean="0"/>
              <a:t>est</a:t>
            </a:r>
            <a:r>
              <a:rPr lang="en-US" dirty="0" smtClean="0"/>
              <a:t> mort le </a:t>
            </a:r>
            <a:r>
              <a:rPr lang="en-US" dirty="0" err="1" smtClean="0"/>
              <a:t>vingt-deux</a:t>
            </a:r>
            <a:r>
              <a:rPr lang="en-US" dirty="0" smtClean="0"/>
              <a:t> </a:t>
            </a:r>
            <a:r>
              <a:rPr lang="en-US" dirty="0" err="1" smtClean="0"/>
              <a:t>mai</a:t>
            </a:r>
            <a:r>
              <a:rPr lang="en-US" dirty="0" smtClean="0"/>
              <a:t> 1885.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39850" y="2794000"/>
            <a:ext cx="462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Il a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err="1" smtClean="0"/>
              <a:t>ète</a:t>
            </a:r>
            <a:r>
              <a:rPr lang="en-US" dirty="0" smtClean="0"/>
              <a:t>, </a:t>
            </a:r>
            <a:r>
              <a:rPr lang="en-US" dirty="0" err="1" smtClean="0"/>
              <a:t>dramatrge</a:t>
            </a:r>
            <a:r>
              <a:rPr lang="en-US" dirty="0" smtClean="0"/>
              <a:t> </a:t>
            </a:r>
            <a:r>
              <a:rPr lang="en-US" dirty="0" err="1" smtClean="0"/>
              <a:t>prosteur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39850" y="337820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Il a </a:t>
            </a:r>
            <a:r>
              <a:rPr lang="en-US" dirty="0" err="1" smtClean="0"/>
              <a:t>é</a:t>
            </a:r>
            <a:r>
              <a:rPr lang="en-US" dirty="0" err="1" smtClean="0"/>
              <a:t>crit</a:t>
            </a:r>
            <a:r>
              <a:rPr lang="en-US" dirty="0" smtClean="0"/>
              <a:t> un roman </a:t>
            </a:r>
            <a:r>
              <a:rPr lang="en-US" dirty="0" err="1" smtClean="0"/>
              <a:t>tr</a:t>
            </a:r>
            <a:r>
              <a:rPr lang="en-US" dirty="0" err="1" smtClean="0"/>
              <a:t>ès</a:t>
            </a:r>
            <a:r>
              <a:rPr lang="en-US" dirty="0" smtClean="0"/>
              <a:t> </a:t>
            </a:r>
            <a:r>
              <a:rPr lang="en-US" dirty="0" err="1" smtClean="0"/>
              <a:t>populaire</a:t>
            </a:r>
            <a:r>
              <a:rPr lang="en-US" dirty="0"/>
              <a:t> </a:t>
            </a:r>
            <a:r>
              <a:rPr lang="en-US" i="1" dirty="0" smtClean="0"/>
              <a:t>Les </a:t>
            </a:r>
            <a:r>
              <a:rPr lang="en-US" i="1" dirty="0" err="1" smtClean="0"/>
              <a:t>Miserables</a:t>
            </a:r>
            <a:r>
              <a:rPr lang="en-US" i="1" dirty="0" smtClean="0"/>
              <a:t> </a:t>
            </a:r>
            <a:endParaRPr lang="en-US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94200"/>
            <a:ext cx="3289300" cy="2463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00" y="4407932"/>
            <a:ext cx="4360538" cy="24500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7284" y="4407932"/>
            <a:ext cx="1796716" cy="245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157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5500" y="449996"/>
            <a:ext cx="238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pple Casual"/>
                <a:cs typeface="Apple Casual"/>
              </a:rPr>
              <a:t>VISITEZ</a:t>
            </a:r>
            <a:endParaRPr lang="en-US" sz="4800" dirty="0">
              <a:latin typeface="Apple Casual"/>
              <a:cs typeface="Apple Casu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0100" y="1649293"/>
            <a:ext cx="5118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Apple Casual"/>
                <a:cs typeface="Apple Casual"/>
              </a:rPr>
              <a:t>Franche-Comt</a:t>
            </a:r>
            <a:r>
              <a:rPr lang="en-US" sz="6000" dirty="0" smtClean="0">
                <a:latin typeface="Apple Casual"/>
                <a:cs typeface="Apple Casual"/>
              </a:rPr>
              <a:t>é</a:t>
            </a:r>
            <a:endParaRPr lang="en-US" sz="6000" dirty="0">
              <a:latin typeface="Apple Casual"/>
              <a:cs typeface="Apple Casu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719" y="-26279"/>
            <a:ext cx="4729219" cy="29853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86664"/>
            <a:ext cx="4648200" cy="2082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5500" y="1813814"/>
            <a:ext cx="4508500" cy="28493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7048" y="4356100"/>
            <a:ext cx="4906952" cy="2501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2700" y="4356100"/>
            <a:ext cx="4648200" cy="2527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280" b="12676"/>
          <a:stretch/>
        </p:blipFill>
        <p:spPr>
          <a:xfrm>
            <a:off x="4622801" y="-15537"/>
            <a:ext cx="4521199" cy="250220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215900" y="-254000"/>
            <a:ext cx="9982200" cy="71374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717800" y="1435100"/>
            <a:ext cx="386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0" dirty="0" smtClean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Lucida Blackletter"/>
                <a:cs typeface="Lucida Blackletter"/>
              </a:rPr>
              <a:t>Fin</a:t>
            </a:r>
            <a:endParaRPr lang="en-US" sz="18000" dirty="0"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Lucida Blackletter"/>
              <a:cs typeface="Lucida Blackletter"/>
            </a:endParaRPr>
          </a:p>
        </p:txBody>
      </p:sp>
    </p:spTree>
    <p:extLst>
      <p:ext uri="{BB962C8B-B14F-4D97-AF65-F5344CB8AC3E}">
        <p14:creationId xmlns:p14="http://schemas.microsoft.com/office/powerpoint/2010/main" val="3326883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>
    <a:lnDef>
      <a:spPr>
        <a:ln>
          <a:solidFill>
            <a:srgbClr val="FF0000"/>
          </a:solidFill>
          <a:tailEnd type="arrow"/>
        </a:ln>
      </a:spPr>
      <a:bodyPr/>
      <a:lstStyle/>
      <a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Angles.thmx</Template>
  <TotalTime>376</TotalTime>
  <Words>303</Words>
  <Application>Microsoft Macintosh PowerPoint</Application>
  <PresentationFormat>On-screen Show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Angles</vt:lpstr>
      <vt:lpstr>VISITEZ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VISITEZ</dc:title>
  <dc:creator>Microsoft Office User</dc:creator>
  <cp:lastModifiedBy>Michael</cp:lastModifiedBy>
  <cp:revision>36</cp:revision>
  <dcterms:created xsi:type="dcterms:W3CDTF">2012-07-10T00:46:40Z</dcterms:created>
  <dcterms:modified xsi:type="dcterms:W3CDTF">2012-08-01T01:18:26Z</dcterms:modified>
</cp:coreProperties>
</file>